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38"/>
  </p:notesMasterIdLst>
  <p:sldIdLst>
    <p:sldId id="256" r:id="rId2"/>
    <p:sldId id="257" r:id="rId3"/>
    <p:sldId id="258" r:id="rId4"/>
    <p:sldId id="259" r:id="rId5"/>
    <p:sldId id="260" r:id="rId6"/>
    <p:sldId id="261" r:id="rId7"/>
    <p:sldId id="345" r:id="rId8"/>
    <p:sldId id="263" r:id="rId9"/>
    <p:sldId id="264" r:id="rId10"/>
    <p:sldId id="265" r:id="rId11"/>
    <p:sldId id="266" r:id="rId12"/>
    <p:sldId id="267" r:id="rId13"/>
    <p:sldId id="268" r:id="rId14"/>
    <p:sldId id="269" r:id="rId15"/>
    <p:sldId id="270" r:id="rId16"/>
    <p:sldId id="353" r:id="rId17"/>
    <p:sldId id="354" r:id="rId18"/>
    <p:sldId id="359" r:id="rId19"/>
    <p:sldId id="358" r:id="rId20"/>
    <p:sldId id="362" r:id="rId21"/>
    <p:sldId id="361" r:id="rId22"/>
    <p:sldId id="271" r:id="rId23"/>
    <p:sldId id="341" r:id="rId24"/>
    <p:sldId id="346" r:id="rId25"/>
    <p:sldId id="347" r:id="rId26"/>
    <p:sldId id="342" r:id="rId27"/>
    <p:sldId id="363" r:id="rId28"/>
    <p:sldId id="364" r:id="rId29"/>
    <p:sldId id="365" r:id="rId30"/>
    <p:sldId id="366" r:id="rId31"/>
    <p:sldId id="367" r:id="rId32"/>
    <p:sldId id="368" r:id="rId33"/>
    <p:sldId id="369" r:id="rId34"/>
    <p:sldId id="290" r:id="rId35"/>
    <p:sldId id="272" r:id="rId36"/>
    <p:sldId id="340" r:id="rId37"/>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Comic Sans MS" pitchFamily="66" charset="0"/>
        <a:ea typeface="宋体" pitchFamily="2" charset="-122"/>
        <a:cs typeface="+mn-cs"/>
      </a:defRPr>
    </a:lvl1pPr>
    <a:lvl2pPr marL="457200" algn="l" rtl="0" fontAlgn="base">
      <a:spcBef>
        <a:spcPct val="0"/>
      </a:spcBef>
      <a:spcAft>
        <a:spcPct val="0"/>
      </a:spcAft>
      <a:defRPr kern="1200">
        <a:solidFill>
          <a:schemeClr val="tx1"/>
        </a:solidFill>
        <a:latin typeface="Comic Sans MS" pitchFamily="66" charset="0"/>
        <a:ea typeface="宋体" pitchFamily="2" charset="-122"/>
        <a:cs typeface="+mn-cs"/>
      </a:defRPr>
    </a:lvl2pPr>
    <a:lvl3pPr marL="914400" algn="l" rtl="0" fontAlgn="base">
      <a:spcBef>
        <a:spcPct val="0"/>
      </a:spcBef>
      <a:spcAft>
        <a:spcPct val="0"/>
      </a:spcAft>
      <a:defRPr kern="1200">
        <a:solidFill>
          <a:schemeClr val="tx1"/>
        </a:solidFill>
        <a:latin typeface="Comic Sans MS" pitchFamily="66" charset="0"/>
        <a:ea typeface="宋体" pitchFamily="2" charset="-122"/>
        <a:cs typeface="+mn-cs"/>
      </a:defRPr>
    </a:lvl3pPr>
    <a:lvl4pPr marL="1371600" algn="l" rtl="0" fontAlgn="base">
      <a:spcBef>
        <a:spcPct val="0"/>
      </a:spcBef>
      <a:spcAft>
        <a:spcPct val="0"/>
      </a:spcAft>
      <a:defRPr kern="1200">
        <a:solidFill>
          <a:schemeClr val="tx1"/>
        </a:solidFill>
        <a:latin typeface="Comic Sans MS" pitchFamily="66" charset="0"/>
        <a:ea typeface="宋体" pitchFamily="2" charset="-122"/>
        <a:cs typeface="+mn-cs"/>
      </a:defRPr>
    </a:lvl4pPr>
    <a:lvl5pPr marL="1828800" algn="l" rtl="0" fontAlgn="base">
      <a:spcBef>
        <a:spcPct val="0"/>
      </a:spcBef>
      <a:spcAft>
        <a:spcPct val="0"/>
      </a:spcAft>
      <a:defRPr kern="1200">
        <a:solidFill>
          <a:schemeClr val="tx1"/>
        </a:solidFill>
        <a:latin typeface="Comic Sans MS" pitchFamily="66" charset="0"/>
        <a:ea typeface="宋体" pitchFamily="2" charset="-122"/>
        <a:cs typeface="+mn-cs"/>
      </a:defRPr>
    </a:lvl5pPr>
    <a:lvl6pPr marL="2286000" algn="l" defTabSz="914400" rtl="0" eaLnBrk="1" latinLnBrk="0" hangingPunct="1">
      <a:defRPr kern="1200">
        <a:solidFill>
          <a:schemeClr val="tx1"/>
        </a:solidFill>
        <a:latin typeface="Comic Sans MS" pitchFamily="66" charset="0"/>
        <a:ea typeface="宋体" pitchFamily="2" charset="-122"/>
        <a:cs typeface="+mn-cs"/>
      </a:defRPr>
    </a:lvl6pPr>
    <a:lvl7pPr marL="2743200" algn="l" defTabSz="914400" rtl="0" eaLnBrk="1" latinLnBrk="0" hangingPunct="1">
      <a:defRPr kern="1200">
        <a:solidFill>
          <a:schemeClr val="tx1"/>
        </a:solidFill>
        <a:latin typeface="Comic Sans MS" pitchFamily="66" charset="0"/>
        <a:ea typeface="宋体" pitchFamily="2" charset="-122"/>
        <a:cs typeface="+mn-cs"/>
      </a:defRPr>
    </a:lvl7pPr>
    <a:lvl8pPr marL="3200400" algn="l" defTabSz="914400" rtl="0" eaLnBrk="1" latinLnBrk="0" hangingPunct="1">
      <a:defRPr kern="1200">
        <a:solidFill>
          <a:schemeClr val="tx1"/>
        </a:solidFill>
        <a:latin typeface="Comic Sans MS" pitchFamily="66" charset="0"/>
        <a:ea typeface="宋体" pitchFamily="2" charset="-122"/>
        <a:cs typeface="+mn-cs"/>
      </a:defRPr>
    </a:lvl8pPr>
    <a:lvl9pPr marL="3657600" algn="l" defTabSz="914400" rtl="0" eaLnBrk="1" latinLnBrk="0" hangingPunct="1">
      <a:defRPr kern="1200">
        <a:solidFill>
          <a:schemeClr val="tx1"/>
        </a:solidFill>
        <a:latin typeface="Comic Sans MS" pitchFamily="66"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882" autoAdjust="0"/>
  </p:normalViewPr>
  <p:slideViewPr>
    <p:cSldViewPr>
      <p:cViewPr varScale="1">
        <p:scale>
          <a:sx n="61" d="100"/>
          <a:sy n="61" d="100"/>
        </p:scale>
        <p:origin x="744" y="6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audio1.wav>
</file>

<file path=ppt/media/audio2.wav>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6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defRPr>
            </a:lvl1pPr>
          </a:lstStyle>
          <a:p>
            <a:pPr>
              <a:defRPr/>
            </a:pPr>
            <a:endParaRPr lang="en-US" altLang="zh-CN"/>
          </a:p>
        </p:txBody>
      </p:sp>
      <p:sp>
        <p:nvSpPr>
          <p:cNvPr id="286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pPr>
              <a:defRPr/>
            </a:pPr>
            <a:endParaRPr lang="en-US" altLang="zh-CN"/>
          </a:p>
        </p:txBody>
      </p:sp>
      <p:sp>
        <p:nvSpPr>
          <p:cNvPr id="4710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86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286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defRPr>
            </a:lvl1pPr>
          </a:lstStyle>
          <a:p>
            <a:pPr>
              <a:defRPr/>
            </a:pPr>
            <a:endParaRPr lang="en-US" altLang="zh-CN"/>
          </a:p>
        </p:txBody>
      </p:sp>
      <p:sp>
        <p:nvSpPr>
          <p:cNvPr id="286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charset="0"/>
              </a:defRPr>
            </a:lvl1pPr>
          </a:lstStyle>
          <a:p>
            <a:pPr>
              <a:defRPr/>
            </a:pPr>
            <a:fld id="{ED8A9F6D-3D19-4B65-9ABB-0FEEC34C25C4}" type="slidenum">
              <a:rPr lang="en-US" altLang="zh-CN"/>
              <a:pPr>
                <a:defRPr/>
              </a:pPr>
              <a:t>‹#›</a:t>
            </a:fld>
            <a:endParaRPr lang="en-US" altLang="zh-CN"/>
          </a:p>
        </p:txBody>
      </p:sp>
    </p:spTree>
    <p:extLst>
      <p:ext uri="{BB962C8B-B14F-4D97-AF65-F5344CB8AC3E}">
        <p14:creationId xmlns:p14="http://schemas.microsoft.com/office/powerpoint/2010/main" val="290312212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9D22032D-8041-4E25-B499-1B8209544B69}" type="slidenum">
              <a:rPr lang="en-US" altLang="zh-CN" smtClean="0"/>
              <a:pPr/>
              <a:t>5</a:t>
            </a:fld>
            <a:endParaRPr lang="en-US" altLang="zh-CN" smtClean="0"/>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noFill/>
          <a:ln/>
        </p:spPr>
        <p:txBody>
          <a:bodyPr/>
          <a:lstStyle/>
          <a:p>
            <a:pPr eaLnBrk="1" hangingPunct="1"/>
            <a:r>
              <a:rPr lang="zh-CN" altLang="en-US" smtClean="0"/>
              <a:t>不奋不启不悱不发</a:t>
            </a:r>
          </a:p>
        </p:txBody>
      </p:sp>
    </p:spTree>
    <p:extLst>
      <p:ext uri="{BB962C8B-B14F-4D97-AF65-F5344CB8AC3E}">
        <p14:creationId xmlns:p14="http://schemas.microsoft.com/office/powerpoint/2010/main" val="27001169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39B7BCD4-D3C9-432D-9124-DA750A483113}" type="slidenum">
              <a:rPr lang="en-US" altLang="zh-CN" smtClean="0"/>
              <a:pPr/>
              <a:t>6</a:t>
            </a:fld>
            <a:endParaRPr lang="en-US" altLang="zh-CN" smtClean="0"/>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r>
              <a:rPr lang="zh-CN" altLang="en-US" smtClean="0"/>
              <a:t>程序设计</a:t>
            </a:r>
            <a:r>
              <a:rPr lang="en-US" altLang="zh-CN" smtClean="0"/>
              <a:t>(Programming)</a:t>
            </a:r>
            <a:r>
              <a:rPr lang="zh-CN" altLang="en-US" smtClean="0"/>
              <a:t>是指设计、编制、调试程序的方法和过程。</a:t>
            </a:r>
          </a:p>
          <a:p>
            <a:pPr eaLnBrk="1" hangingPunct="1"/>
            <a:r>
              <a:rPr lang="zh-CN" altLang="en-US" smtClean="0"/>
              <a:t>什么是程序？这个概念</a:t>
            </a:r>
          </a:p>
          <a:p>
            <a:pPr eaLnBrk="1" hangingPunct="1"/>
            <a:r>
              <a:rPr lang="zh-CN" altLang="en-US" smtClean="0"/>
              <a:t>语言是用来交流的，显然计算机语言是用来和计算机进行交流的。</a:t>
            </a:r>
          </a:p>
          <a:p>
            <a:pPr eaLnBrk="1" hangingPunct="1"/>
            <a:r>
              <a:rPr lang="zh-CN" altLang="en-US" smtClean="0"/>
              <a:t>计算机软件，是指计算机程序以及解释和指导使用程序的文档的总和。计算机程序包括源程序和目标程序。同一程序的源文本和目标文本应当视为同一作品。源程序是指用高级语言或汇编语言编写的程序，目标程序是指源程序经编译或解释加工以后，语言编写的程序，目标程序是指源程序经编译或解释加工以后可以由计算机直接执行的程序。所谓文档，是指用自然语言或者形式化语言所编写的文字资料和图表，用来描述程序的内容、组成、设计、功能规格、开发情况、测试结果及使用方法。</a:t>
            </a:r>
          </a:p>
          <a:p>
            <a:pPr eaLnBrk="1" hangingPunct="1"/>
            <a:r>
              <a:rPr lang="zh-CN" altLang="en-US" smtClean="0"/>
              <a:t>注</a:t>
            </a:r>
            <a:r>
              <a:rPr lang="en-US" altLang="zh-CN" smtClean="0"/>
              <a:t>:</a:t>
            </a:r>
            <a:r>
              <a:rPr lang="zh-CN" altLang="en-US" smtClean="0"/>
              <a:t>划线部分可能是同学不太理解的语句，等本章内容讲解结束，再重新回顾这些概念。</a:t>
            </a:r>
          </a:p>
          <a:p>
            <a:pPr eaLnBrk="1" hangingPunct="1"/>
            <a:endParaRPr lang="en-US" altLang="zh-CN" smtClean="0"/>
          </a:p>
        </p:txBody>
      </p:sp>
    </p:spTree>
    <p:extLst>
      <p:ext uri="{BB962C8B-B14F-4D97-AF65-F5344CB8AC3E}">
        <p14:creationId xmlns:p14="http://schemas.microsoft.com/office/powerpoint/2010/main" val="1871344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幻灯片图像占位符 1"/>
          <p:cNvSpPr>
            <a:spLocks noGrp="1" noRot="1" noChangeAspect="1" noTextEdit="1"/>
          </p:cNvSpPr>
          <p:nvPr>
            <p:ph type="sldImg"/>
          </p:nvPr>
        </p:nvSpPr>
        <p:spPr>
          <a:ln/>
        </p:spPr>
      </p:sp>
      <p:sp>
        <p:nvSpPr>
          <p:cNvPr id="50179" name="备注占位符 2"/>
          <p:cNvSpPr>
            <a:spLocks noGrp="1"/>
          </p:cNvSpPr>
          <p:nvPr>
            <p:ph type="body" idx="1"/>
          </p:nvPr>
        </p:nvSpPr>
        <p:spPr>
          <a:noFill/>
          <a:ln/>
        </p:spPr>
        <p:txBody>
          <a:bodyPr/>
          <a:lstStyle/>
          <a:p>
            <a:endParaRPr lang="zh-CN" altLang="en-US" smtClean="0"/>
          </a:p>
        </p:txBody>
      </p:sp>
      <p:sp>
        <p:nvSpPr>
          <p:cNvPr id="50180" name="灯片编号占位符 3"/>
          <p:cNvSpPr>
            <a:spLocks noGrp="1"/>
          </p:cNvSpPr>
          <p:nvPr>
            <p:ph type="sldNum" sz="quarter" idx="5"/>
          </p:nvPr>
        </p:nvSpPr>
        <p:spPr>
          <a:noFill/>
        </p:spPr>
        <p:txBody>
          <a:bodyPr/>
          <a:lstStyle/>
          <a:p>
            <a:fld id="{BD61D260-C05B-4531-B0FE-43B57801F24E}" type="slidenum">
              <a:rPr lang="en-US" altLang="zh-CN" smtClean="0"/>
              <a:pPr/>
              <a:t>15</a:t>
            </a:fld>
            <a:endParaRPr lang="en-US" altLang="zh-CN" smtClean="0"/>
          </a:p>
        </p:txBody>
      </p:sp>
    </p:spTree>
    <p:extLst>
      <p:ext uri="{BB962C8B-B14F-4D97-AF65-F5344CB8AC3E}">
        <p14:creationId xmlns:p14="http://schemas.microsoft.com/office/powerpoint/2010/main" val="25318679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86360C31-DEDC-4EB6-B71D-91046C4B7D30}" type="slidenum">
              <a:rPr lang="en-US" altLang="zh-CN" smtClean="0"/>
              <a:pPr/>
              <a:t>17</a:t>
            </a:fld>
            <a:endParaRPr lang="en-US" altLang="zh-CN" smtClean="0"/>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xfrm>
            <a:off x="914400" y="4343400"/>
            <a:ext cx="5029200" cy="4114800"/>
          </a:xfrm>
          <a:noFill/>
          <a:ln/>
        </p:spPr>
        <p:txBody>
          <a:bodyPr/>
          <a:lstStyle/>
          <a:p>
            <a:pPr eaLnBrk="1" hangingPunct="1"/>
            <a:r>
              <a:rPr lang="zh-CN" altLang="en-US" smtClean="0"/>
              <a:t>采用先创建</a:t>
            </a:r>
            <a:r>
              <a:rPr lang="en-US" altLang="zh-CN" smtClean="0"/>
              <a:t>C</a:t>
            </a:r>
            <a:r>
              <a:rPr lang="zh-CN" altLang="en-US" smtClean="0"/>
              <a:t>源程序的方法需要注意以下几点：</a:t>
            </a:r>
          </a:p>
          <a:p>
            <a:pPr eaLnBrk="1" hangingPunct="1"/>
            <a:r>
              <a:rPr lang="en-US" altLang="zh-CN" smtClean="0"/>
              <a:t>1</a:t>
            </a:r>
            <a:r>
              <a:rPr lang="zh-CN" altLang="en-US" smtClean="0"/>
              <a:t>、选择“文件”标签；</a:t>
            </a:r>
          </a:p>
          <a:p>
            <a:pPr eaLnBrk="1" hangingPunct="1"/>
            <a:r>
              <a:rPr lang="en-US" altLang="zh-CN" smtClean="0"/>
              <a:t>2</a:t>
            </a:r>
            <a:r>
              <a:rPr lang="zh-CN" altLang="en-US" smtClean="0"/>
              <a:t>、选择“</a:t>
            </a:r>
            <a:r>
              <a:rPr lang="en-US" altLang="zh-CN" smtClean="0"/>
              <a:t>C++ Source File”</a:t>
            </a:r>
            <a:r>
              <a:rPr lang="zh-CN" altLang="en-US" smtClean="0"/>
              <a:t>文件类型；</a:t>
            </a:r>
          </a:p>
          <a:p>
            <a:pPr eaLnBrk="1" hangingPunct="1"/>
            <a:r>
              <a:rPr lang="en-US" altLang="zh-CN" smtClean="0"/>
              <a:t>3</a:t>
            </a:r>
            <a:r>
              <a:rPr lang="zh-CN" altLang="en-US" smtClean="0"/>
              <a:t>、在“目录”文本框中输入</a:t>
            </a:r>
            <a:r>
              <a:rPr lang="en-US" altLang="zh-CN" smtClean="0"/>
              <a:t>C</a:t>
            </a:r>
            <a:r>
              <a:rPr lang="zh-CN" altLang="en-US" smtClean="0"/>
              <a:t>源程序所存放的目录。此目录建议用户自己提前新建好，以便查找，不建议使用缺省的目录；</a:t>
            </a:r>
          </a:p>
          <a:p>
            <a:pPr eaLnBrk="1" hangingPunct="1"/>
            <a:r>
              <a:rPr lang="en-US" altLang="zh-CN" smtClean="0"/>
              <a:t>4</a:t>
            </a:r>
            <a:r>
              <a:rPr lang="zh-CN" altLang="en-US" smtClean="0"/>
              <a:t>、在“文件”文本框中输入文件名。</a:t>
            </a:r>
          </a:p>
          <a:p>
            <a:pPr eaLnBrk="1" hangingPunct="1"/>
            <a:endParaRPr lang="zh-CN" altLang="en-US" smtClean="0"/>
          </a:p>
          <a:p>
            <a:pPr eaLnBrk="1" hangingPunct="1"/>
            <a:endParaRPr lang="en-US" altLang="zh-CN" smtClean="0"/>
          </a:p>
        </p:txBody>
      </p:sp>
    </p:spTree>
    <p:extLst>
      <p:ext uri="{BB962C8B-B14F-4D97-AF65-F5344CB8AC3E}">
        <p14:creationId xmlns:p14="http://schemas.microsoft.com/office/powerpoint/2010/main" val="4406444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86360C31-DEDC-4EB6-B71D-91046C4B7D30}" type="slidenum">
              <a:rPr lang="en-US" altLang="zh-CN" smtClean="0"/>
              <a:pPr/>
              <a:t>18</a:t>
            </a:fld>
            <a:endParaRPr lang="en-US" altLang="zh-CN" smtClean="0"/>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xfrm>
            <a:off x="914400" y="4343400"/>
            <a:ext cx="5029200" cy="4114800"/>
          </a:xfrm>
          <a:noFill/>
          <a:ln/>
        </p:spPr>
        <p:txBody>
          <a:bodyPr/>
          <a:lstStyle/>
          <a:p>
            <a:pPr eaLnBrk="1" hangingPunct="1"/>
            <a:r>
              <a:rPr lang="zh-CN" altLang="en-US" smtClean="0"/>
              <a:t>采用先创建</a:t>
            </a:r>
            <a:r>
              <a:rPr lang="en-US" altLang="zh-CN" smtClean="0"/>
              <a:t>C</a:t>
            </a:r>
            <a:r>
              <a:rPr lang="zh-CN" altLang="en-US" smtClean="0"/>
              <a:t>源程序的方法需要注意以下几点：</a:t>
            </a:r>
          </a:p>
          <a:p>
            <a:pPr eaLnBrk="1" hangingPunct="1"/>
            <a:r>
              <a:rPr lang="en-US" altLang="zh-CN" smtClean="0"/>
              <a:t>1</a:t>
            </a:r>
            <a:r>
              <a:rPr lang="zh-CN" altLang="en-US" smtClean="0"/>
              <a:t>、选择“文件”标签；</a:t>
            </a:r>
          </a:p>
          <a:p>
            <a:pPr eaLnBrk="1" hangingPunct="1"/>
            <a:r>
              <a:rPr lang="en-US" altLang="zh-CN" smtClean="0"/>
              <a:t>2</a:t>
            </a:r>
            <a:r>
              <a:rPr lang="zh-CN" altLang="en-US" smtClean="0"/>
              <a:t>、选择“</a:t>
            </a:r>
            <a:r>
              <a:rPr lang="en-US" altLang="zh-CN" smtClean="0"/>
              <a:t>C++ Source File”</a:t>
            </a:r>
            <a:r>
              <a:rPr lang="zh-CN" altLang="en-US" smtClean="0"/>
              <a:t>文件类型；</a:t>
            </a:r>
          </a:p>
          <a:p>
            <a:pPr eaLnBrk="1" hangingPunct="1"/>
            <a:r>
              <a:rPr lang="en-US" altLang="zh-CN" smtClean="0"/>
              <a:t>3</a:t>
            </a:r>
            <a:r>
              <a:rPr lang="zh-CN" altLang="en-US" smtClean="0"/>
              <a:t>、在“目录”文本框中输入</a:t>
            </a:r>
            <a:r>
              <a:rPr lang="en-US" altLang="zh-CN" smtClean="0"/>
              <a:t>C</a:t>
            </a:r>
            <a:r>
              <a:rPr lang="zh-CN" altLang="en-US" smtClean="0"/>
              <a:t>源程序所存放的目录。此目录建议用户自己提前新建好，以便查找，不建议使用缺省的目录；</a:t>
            </a:r>
          </a:p>
          <a:p>
            <a:pPr eaLnBrk="1" hangingPunct="1"/>
            <a:r>
              <a:rPr lang="en-US" altLang="zh-CN" smtClean="0"/>
              <a:t>4</a:t>
            </a:r>
            <a:r>
              <a:rPr lang="zh-CN" altLang="en-US" smtClean="0"/>
              <a:t>、在“文件”文本框中输入文件名。</a:t>
            </a:r>
          </a:p>
          <a:p>
            <a:pPr eaLnBrk="1" hangingPunct="1"/>
            <a:endParaRPr lang="zh-CN" altLang="en-US" smtClean="0"/>
          </a:p>
          <a:p>
            <a:pPr eaLnBrk="1" hangingPunct="1"/>
            <a:endParaRPr lang="en-US" altLang="zh-CN" smtClean="0"/>
          </a:p>
        </p:txBody>
      </p:sp>
    </p:spTree>
    <p:extLst>
      <p:ext uri="{BB962C8B-B14F-4D97-AF65-F5344CB8AC3E}">
        <p14:creationId xmlns:p14="http://schemas.microsoft.com/office/powerpoint/2010/main" val="1568341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#include &lt;</a:t>
            </a:r>
            <a:r>
              <a:rPr lang="en-US" altLang="zh-CN" dirty="0" err="1" smtClean="0"/>
              <a:t>stdio.h</a:t>
            </a:r>
            <a:r>
              <a:rPr lang="en-US" altLang="zh-CN" dirty="0" smtClean="0"/>
              <a:t>&gt;</a:t>
            </a:r>
          </a:p>
          <a:p>
            <a:r>
              <a:rPr lang="en-US" altLang="zh-CN" dirty="0" err="1" smtClean="0"/>
              <a:t>int</a:t>
            </a:r>
            <a:r>
              <a:rPr lang="en-US" altLang="zh-CN" dirty="0" smtClean="0"/>
              <a:t> main()</a:t>
            </a:r>
          </a:p>
          <a:p>
            <a:r>
              <a:rPr lang="en-US" altLang="zh-CN" dirty="0" smtClean="0"/>
              <a:t>{</a:t>
            </a:r>
          </a:p>
          <a:p>
            <a:r>
              <a:rPr lang="en-US" altLang="zh-CN" dirty="0" smtClean="0"/>
              <a:t>	</a:t>
            </a:r>
            <a:r>
              <a:rPr lang="en-US" altLang="zh-CN" dirty="0" err="1" smtClean="0"/>
              <a:t>printf</a:t>
            </a:r>
            <a:r>
              <a:rPr lang="en-US" altLang="zh-CN" dirty="0" smtClean="0"/>
              <a:t>("----------------------------------\n");</a:t>
            </a:r>
          </a:p>
          <a:p>
            <a:r>
              <a:rPr lang="en-US" altLang="zh-CN" dirty="0" smtClean="0"/>
              <a:t>	</a:t>
            </a:r>
            <a:r>
              <a:rPr lang="en-US" altLang="zh-CN" dirty="0" err="1" smtClean="0"/>
              <a:t>printf</a:t>
            </a:r>
            <a:r>
              <a:rPr lang="en-US" altLang="zh-CN" dirty="0" smtClean="0"/>
              <a:t>("|\t|\t|\t|\t|\n");</a:t>
            </a:r>
          </a:p>
          <a:p>
            <a:r>
              <a:rPr lang="en-US" altLang="zh-CN" dirty="0" smtClean="0"/>
              <a:t>	</a:t>
            </a:r>
            <a:r>
              <a:rPr lang="en-US" altLang="zh-CN" dirty="0" err="1" smtClean="0"/>
              <a:t>printf</a:t>
            </a:r>
            <a:r>
              <a:rPr lang="en-US" altLang="zh-CN" dirty="0" smtClean="0"/>
              <a:t>("----------------------------------\n");</a:t>
            </a:r>
          </a:p>
          <a:p>
            <a:r>
              <a:rPr lang="en-US" altLang="zh-CN" dirty="0" smtClean="0"/>
              <a:t>	</a:t>
            </a:r>
            <a:r>
              <a:rPr lang="en-US" altLang="zh-CN" dirty="0" err="1" smtClean="0"/>
              <a:t>printf</a:t>
            </a:r>
            <a:r>
              <a:rPr lang="en-US" altLang="zh-CN" dirty="0" smtClean="0"/>
              <a:t>("|\t|\t|\t|\t|\n");</a:t>
            </a:r>
          </a:p>
          <a:p>
            <a:r>
              <a:rPr lang="en-US" altLang="zh-CN" dirty="0" smtClean="0"/>
              <a:t>	</a:t>
            </a:r>
            <a:r>
              <a:rPr lang="en-US" altLang="zh-CN" dirty="0" err="1" smtClean="0"/>
              <a:t>printf</a:t>
            </a:r>
            <a:r>
              <a:rPr lang="en-US" altLang="zh-CN" dirty="0" smtClean="0"/>
              <a:t>("----------------------------------\n");</a:t>
            </a:r>
          </a:p>
          <a:p>
            <a:r>
              <a:rPr lang="en-US" altLang="zh-CN" dirty="0" smtClean="0"/>
              <a:t>	</a:t>
            </a:r>
            <a:r>
              <a:rPr lang="en-US" altLang="zh-CN" dirty="0" err="1" smtClean="0"/>
              <a:t>printf</a:t>
            </a:r>
            <a:r>
              <a:rPr lang="en-US" altLang="zh-CN" dirty="0" smtClean="0"/>
              <a:t>("|\t|\t|\t|\t|\n");</a:t>
            </a:r>
          </a:p>
          <a:p>
            <a:r>
              <a:rPr lang="en-US" altLang="zh-CN" dirty="0" smtClean="0"/>
              <a:t>	</a:t>
            </a:r>
            <a:r>
              <a:rPr lang="en-US" altLang="zh-CN" dirty="0" err="1" smtClean="0"/>
              <a:t>printf</a:t>
            </a:r>
            <a:r>
              <a:rPr lang="en-US" altLang="zh-CN" dirty="0" smtClean="0"/>
              <a:t>("----------------------------------\n");</a:t>
            </a:r>
          </a:p>
          <a:p>
            <a:r>
              <a:rPr lang="en-US" altLang="zh-CN" dirty="0" smtClean="0"/>
              <a:t>	</a:t>
            </a:r>
            <a:r>
              <a:rPr lang="en-US" altLang="zh-CN" dirty="0" err="1" smtClean="0"/>
              <a:t>printf</a:t>
            </a:r>
            <a:r>
              <a:rPr lang="en-US" altLang="zh-CN" dirty="0" smtClean="0"/>
              <a:t>("|\t|\t|\t|\t|\n");</a:t>
            </a:r>
          </a:p>
          <a:p>
            <a:r>
              <a:rPr lang="en-US" altLang="zh-CN" dirty="0" smtClean="0"/>
              <a:t>	</a:t>
            </a:r>
            <a:r>
              <a:rPr lang="en-US" altLang="zh-CN" dirty="0" err="1" smtClean="0"/>
              <a:t>printf</a:t>
            </a:r>
            <a:r>
              <a:rPr lang="en-US" altLang="zh-CN" dirty="0" smtClean="0"/>
              <a:t>("----------------------------------\n");</a:t>
            </a:r>
          </a:p>
          <a:p>
            <a:r>
              <a:rPr lang="en-US" altLang="zh-CN" dirty="0" smtClean="0"/>
              <a:t>	</a:t>
            </a:r>
          </a:p>
          <a:p>
            <a:r>
              <a:rPr lang="en-US" altLang="zh-CN" dirty="0" smtClean="0"/>
              <a:t>	return 0;</a:t>
            </a:r>
          </a:p>
          <a:p>
            <a:r>
              <a:rPr lang="en-US" altLang="zh-CN" dirty="0" smtClean="0"/>
              <a:t>}</a:t>
            </a:r>
            <a:endParaRPr lang="zh-CN" altLang="en-US" dirty="0"/>
          </a:p>
        </p:txBody>
      </p:sp>
      <p:sp>
        <p:nvSpPr>
          <p:cNvPr id="4" name="灯片编号占位符 3"/>
          <p:cNvSpPr>
            <a:spLocks noGrp="1"/>
          </p:cNvSpPr>
          <p:nvPr>
            <p:ph type="sldNum" sz="quarter" idx="10"/>
          </p:nvPr>
        </p:nvSpPr>
        <p:spPr/>
        <p:txBody>
          <a:bodyPr/>
          <a:lstStyle/>
          <a:p>
            <a:pPr>
              <a:defRPr/>
            </a:pPr>
            <a:fld id="{ED8A9F6D-3D19-4B65-9ABB-0FEEC34C25C4}" type="slidenum">
              <a:rPr lang="en-US" altLang="zh-CN" smtClean="0"/>
              <a:pPr>
                <a:defRPr/>
              </a:pPr>
              <a:t>33</a:t>
            </a:fld>
            <a:endParaRPr lang="en-US" altLang="zh-CN"/>
          </a:p>
        </p:txBody>
      </p:sp>
    </p:spTree>
    <p:extLst>
      <p:ext uri="{BB962C8B-B14F-4D97-AF65-F5344CB8AC3E}">
        <p14:creationId xmlns:p14="http://schemas.microsoft.com/office/powerpoint/2010/main" val="16649958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Freeform 2"/>
          <p:cNvSpPr>
            <a:spLocks/>
          </p:cNvSpPr>
          <p:nvPr/>
        </p:nvSpPr>
        <p:spPr bwMode="blackWhite">
          <a:xfrm>
            <a:off x="20638" y="12700"/>
            <a:ext cx="8896350" cy="6780213"/>
          </a:xfrm>
          <a:custGeom>
            <a:avLst/>
            <a:gdLst/>
            <a:ahLst/>
            <a:cxnLst>
              <a:cxn ang="0">
                <a:pos x="2822" y="0"/>
              </a:cxn>
              <a:cxn ang="0">
                <a:pos x="0" y="975"/>
              </a:cxn>
              <a:cxn ang="0">
                <a:pos x="2169" y="3619"/>
              </a:cxn>
              <a:cxn ang="0">
                <a:pos x="3985" y="1125"/>
              </a:cxn>
              <a:cxn ang="0">
                <a:pos x="2822" y="0"/>
              </a:cxn>
              <a:cxn ang="0">
                <a:pos x="2822" y="0"/>
              </a:cxn>
            </a:cxnLst>
            <a:rect l="0" t="0" r="r" b="b"/>
            <a:pathLst>
              <a:path w="3985" h="3619">
                <a:moveTo>
                  <a:pt x="2822" y="0"/>
                </a:moveTo>
                <a:lnTo>
                  <a:pt x="0" y="975"/>
                </a:lnTo>
                <a:lnTo>
                  <a:pt x="2169" y="3619"/>
                </a:lnTo>
                <a:lnTo>
                  <a:pt x="3985" y="1125"/>
                </a:lnTo>
                <a:lnTo>
                  <a:pt x="2822" y="0"/>
                </a:lnTo>
                <a:lnTo>
                  <a:pt x="2822" y="0"/>
                </a:lnTo>
                <a:close/>
              </a:path>
            </a:pathLst>
          </a:custGeom>
          <a:solidFill>
            <a:schemeClr val="accent1"/>
          </a:solidFill>
          <a:ln w="9525">
            <a:noFill/>
            <a:round/>
            <a:headEnd/>
            <a:tailEnd/>
          </a:ln>
        </p:spPr>
        <p:txBody>
          <a:bodyPr/>
          <a:lstStyle/>
          <a:p>
            <a:pPr>
              <a:defRPr/>
            </a:pPr>
            <a:endParaRPr lang="zh-CN" altLang="en-US"/>
          </a:p>
        </p:txBody>
      </p:sp>
      <p:grpSp>
        <p:nvGrpSpPr>
          <p:cNvPr id="5" name="Group 8"/>
          <p:cNvGrpSpPr>
            <a:grpSpLocks/>
          </p:cNvGrpSpPr>
          <p:nvPr/>
        </p:nvGrpSpPr>
        <p:grpSpPr bwMode="auto">
          <a:xfrm>
            <a:off x="195263" y="234950"/>
            <a:ext cx="3787775" cy="1778000"/>
            <a:chOff x="123" y="148"/>
            <a:chExt cx="2386" cy="1120"/>
          </a:xfrm>
        </p:grpSpPr>
        <p:sp>
          <p:nvSpPr>
            <p:cNvPr id="6" name="Freeform 9"/>
            <p:cNvSpPr>
              <a:spLocks/>
            </p:cNvSpPr>
            <p:nvPr userDrawn="1"/>
          </p:nvSpPr>
          <p:spPr bwMode="auto">
            <a:xfrm>
              <a:off x="177" y="177"/>
              <a:ext cx="2250" cy="1017"/>
            </a:xfrm>
            <a:custGeom>
              <a:avLst/>
              <a:gdLst/>
              <a:ahLst/>
              <a:cxnLst>
                <a:cxn ang="0">
                  <a:pos x="794" y="395"/>
                </a:cxn>
                <a:cxn ang="0">
                  <a:pos x="710" y="318"/>
                </a:cxn>
                <a:cxn ang="0">
                  <a:pos x="556" y="210"/>
                </a:cxn>
                <a:cxn ang="0">
                  <a:pos x="71" y="0"/>
                </a:cxn>
                <a:cxn ang="0">
                  <a:pos x="23" y="20"/>
                </a:cxn>
                <a:cxn ang="0">
                  <a:pos x="0" y="83"/>
                </a:cxn>
                <a:cxn ang="0">
                  <a:pos x="28" y="155"/>
                </a:cxn>
                <a:cxn ang="0">
                  <a:pos x="570" y="409"/>
                </a:cxn>
                <a:cxn ang="0">
                  <a:pos x="689" y="393"/>
                </a:cxn>
                <a:cxn ang="0">
                  <a:pos x="785" y="414"/>
                </a:cxn>
                <a:cxn ang="0">
                  <a:pos x="794" y="395"/>
                </a:cxn>
                <a:cxn ang="0">
                  <a:pos x="794" y="395"/>
                </a:cxn>
              </a:cxnLst>
              <a:rect l="0" t="0" r="r" b="b"/>
              <a:pathLst>
                <a:path w="794" h="414">
                  <a:moveTo>
                    <a:pt x="794" y="395"/>
                  </a:moveTo>
                  <a:lnTo>
                    <a:pt x="710" y="318"/>
                  </a:lnTo>
                  <a:lnTo>
                    <a:pt x="556" y="210"/>
                  </a:lnTo>
                  <a:lnTo>
                    <a:pt x="71" y="0"/>
                  </a:lnTo>
                  <a:lnTo>
                    <a:pt x="23" y="20"/>
                  </a:lnTo>
                  <a:lnTo>
                    <a:pt x="0" y="83"/>
                  </a:lnTo>
                  <a:lnTo>
                    <a:pt x="28" y="155"/>
                  </a:lnTo>
                  <a:lnTo>
                    <a:pt x="570" y="409"/>
                  </a:lnTo>
                  <a:lnTo>
                    <a:pt x="689" y="393"/>
                  </a:lnTo>
                  <a:lnTo>
                    <a:pt x="785" y="414"/>
                  </a:lnTo>
                  <a:lnTo>
                    <a:pt x="794" y="395"/>
                  </a:lnTo>
                  <a:lnTo>
                    <a:pt x="794" y="395"/>
                  </a:lnTo>
                  <a:close/>
                </a:path>
              </a:pathLst>
            </a:custGeom>
            <a:solidFill>
              <a:srgbClr val="F8F8F8"/>
            </a:solidFill>
            <a:ln w="9525">
              <a:noFill/>
              <a:round/>
              <a:headEnd/>
              <a:tailEnd/>
            </a:ln>
          </p:spPr>
          <p:txBody>
            <a:bodyPr/>
            <a:lstStyle/>
            <a:p>
              <a:pPr>
                <a:defRPr/>
              </a:pPr>
              <a:endParaRPr lang="zh-CN" altLang="en-US"/>
            </a:p>
          </p:txBody>
        </p:sp>
        <p:sp>
          <p:nvSpPr>
            <p:cNvPr id="7" name="Freeform 10"/>
            <p:cNvSpPr>
              <a:spLocks/>
            </p:cNvSpPr>
            <p:nvPr userDrawn="1"/>
          </p:nvSpPr>
          <p:spPr bwMode="auto">
            <a:xfrm>
              <a:off x="166" y="261"/>
              <a:ext cx="2244" cy="1007"/>
            </a:xfrm>
            <a:custGeom>
              <a:avLst/>
              <a:gdLst/>
              <a:ahLst/>
              <a:cxnLst>
                <a:cxn ang="0">
                  <a:pos x="137" y="0"/>
                </a:cxn>
                <a:cxn ang="0">
                  <a:pos x="1331" y="519"/>
                </a:cxn>
                <a:cxn ang="0">
                  <a:pos x="1428" y="638"/>
                </a:cxn>
                <a:cxn ang="0">
                  <a:pos x="1586" y="792"/>
                </a:cxn>
                <a:cxn ang="0">
                  <a:pos x="1565" y="821"/>
                </a:cxn>
                <a:cxn ang="0">
                  <a:pos x="1350" y="787"/>
                </a:cxn>
                <a:cxn ang="0">
                  <a:pos x="1145" y="811"/>
                </a:cxn>
                <a:cxn ang="0">
                  <a:pos x="42" y="298"/>
                </a:cxn>
                <a:cxn ang="0">
                  <a:pos x="0" y="150"/>
                </a:cxn>
                <a:cxn ang="0">
                  <a:pos x="46" y="32"/>
                </a:cxn>
                <a:cxn ang="0">
                  <a:pos x="137" y="0"/>
                </a:cxn>
                <a:cxn ang="0">
                  <a:pos x="137" y="0"/>
                </a:cxn>
              </a:cxnLst>
              <a:rect l="0" t="0" r="r" b="b"/>
              <a:pathLst>
                <a:path w="1586" h="821">
                  <a:moveTo>
                    <a:pt x="137" y="0"/>
                  </a:moveTo>
                  <a:lnTo>
                    <a:pt x="1331" y="519"/>
                  </a:lnTo>
                  <a:lnTo>
                    <a:pt x="1428" y="638"/>
                  </a:lnTo>
                  <a:lnTo>
                    <a:pt x="1586" y="792"/>
                  </a:lnTo>
                  <a:lnTo>
                    <a:pt x="1565" y="821"/>
                  </a:lnTo>
                  <a:lnTo>
                    <a:pt x="1350" y="787"/>
                  </a:lnTo>
                  <a:lnTo>
                    <a:pt x="1145" y="811"/>
                  </a:lnTo>
                  <a:lnTo>
                    <a:pt x="42" y="298"/>
                  </a:lnTo>
                  <a:lnTo>
                    <a:pt x="0" y="150"/>
                  </a:lnTo>
                  <a:lnTo>
                    <a:pt x="46" y="32"/>
                  </a:lnTo>
                  <a:lnTo>
                    <a:pt x="137" y="0"/>
                  </a:lnTo>
                  <a:lnTo>
                    <a:pt x="137" y="0"/>
                  </a:lnTo>
                  <a:close/>
                </a:path>
              </a:pathLst>
            </a:custGeom>
            <a:solidFill>
              <a:schemeClr val="tx2"/>
            </a:solidFill>
            <a:ln w="9525">
              <a:noFill/>
              <a:round/>
              <a:headEnd/>
              <a:tailEnd/>
            </a:ln>
          </p:spPr>
          <p:txBody>
            <a:bodyPr/>
            <a:lstStyle/>
            <a:p>
              <a:pPr>
                <a:defRPr/>
              </a:pPr>
              <a:endParaRPr lang="zh-CN" altLang="en-US"/>
            </a:p>
          </p:txBody>
        </p:sp>
        <p:sp>
          <p:nvSpPr>
            <p:cNvPr id="8" name="Freeform 11"/>
            <p:cNvSpPr>
              <a:spLocks/>
            </p:cNvSpPr>
            <p:nvPr userDrawn="1"/>
          </p:nvSpPr>
          <p:spPr bwMode="auto">
            <a:xfrm>
              <a:off x="474" y="344"/>
              <a:ext cx="1488" cy="919"/>
            </a:xfrm>
            <a:custGeom>
              <a:avLst/>
              <a:gdLst/>
              <a:ahLst/>
              <a:cxnLst>
                <a:cxn ang="0">
                  <a:pos x="0" y="325"/>
                </a:cxn>
                <a:cxn ang="0">
                  <a:pos x="922" y="747"/>
                </a:cxn>
                <a:cxn ang="0">
                  <a:pos x="939" y="534"/>
                </a:cxn>
                <a:cxn ang="0">
                  <a:pos x="1049" y="422"/>
                </a:cxn>
                <a:cxn ang="0">
                  <a:pos x="78" y="0"/>
                </a:cxn>
                <a:cxn ang="0">
                  <a:pos x="0" y="127"/>
                </a:cxn>
                <a:cxn ang="0">
                  <a:pos x="0" y="325"/>
                </a:cxn>
                <a:cxn ang="0">
                  <a:pos x="0" y="325"/>
                </a:cxn>
              </a:cxnLst>
              <a:rect l="0" t="0" r="r" b="b"/>
              <a:pathLst>
                <a:path w="1049" h="747">
                  <a:moveTo>
                    <a:pt x="0" y="325"/>
                  </a:moveTo>
                  <a:lnTo>
                    <a:pt x="922" y="747"/>
                  </a:lnTo>
                  <a:lnTo>
                    <a:pt x="939" y="534"/>
                  </a:lnTo>
                  <a:lnTo>
                    <a:pt x="1049" y="422"/>
                  </a:lnTo>
                  <a:lnTo>
                    <a:pt x="78" y="0"/>
                  </a:lnTo>
                  <a:lnTo>
                    <a:pt x="0" y="127"/>
                  </a:lnTo>
                  <a:lnTo>
                    <a:pt x="0" y="325"/>
                  </a:lnTo>
                  <a:lnTo>
                    <a:pt x="0" y="325"/>
                  </a:lnTo>
                  <a:close/>
                </a:path>
              </a:pathLst>
            </a:custGeom>
            <a:solidFill>
              <a:schemeClr val="bg2"/>
            </a:solidFill>
            <a:ln w="9525">
              <a:noFill/>
              <a:round/>
              <a:headEnd/>
              <a:tailEnd/>
            </a:ln>
          </p:spPr>
          <p:txBody>
            <a:bodyPr/>
            <a:lstStyle/>
            <a:p>
              <a:pPr>
                <a:defRPr/>
              </a:pPr>
              <a:endParaRPr lang="zh-CN" altLang="en-US"/>
            </a:p>
          </p:txBody>
        </p:sp>
        <p:grpSp>
          <p:nvGrpSpPr>
            <p:cNvPr id="9" name="Group 12"/>
            <p:cNvGrpSpPr>
              <a:grpSpLocks/>
            </p:cNvGrpSpPr>
            <p:nvPr userDrawn="1"/>
          </p:nvGrpSpPr>
          <p:grpSpPr bwMode="auto">
            <a:xfrm>
              <a:off x="123" y="148"/>
              <a:ext cx="2386" cy="1081"/>
              <a:chOff x="123" y="148"/>
              <a:chExt cx="2386" cy="1081"/>
            </a:xfrm>
          </p:grpSpPr>
          <p:sp>
            <p:nvSpPr>
              <p:cNvPr id="10" name="Freeform 13"/>
              <p:cNvSpPr>
                <a:spLocks/>
              </p:cNvSpPr>
              <p:nvPr userDrawn="1"/>
            </p:nvSpPr>
            <p:spPr bwMode="auto">
              <a:xfrm>
                <a:off x="2005" y="934"/>
                <a:ext cx="212" cy="214"/>
              </a:xfrm>
              <a:custGeom>
                <a:avLst/>
                <a:gdLst/>
                <a:ahLst/>
                <a:cxnLst>
                  <a:cxn ang="0">
                    <a:pos x="110" y="0"/>
                  </a:cxn>
                  <a:cxn ang="0">
                    <a:pos x="40" y="66"/>
                  </a:cxn>
                  <a:cxn ang="0">
                    <a:pos x="0" y="173"/>
                  </a:cxn>
                  <a:cxn ang="0">
                    <a:pos x="80" y="160"/>
                  </a:cxn>
                  <a:cxn ang="0">
                    <a:pos x="103" y="84"/>
                  </a:cxn>
                  <a:cxn ang="0">
                    <a:pos x="150" y="27"/>
                  </a:cxn>
                  <a:cxn ang="0">
                    <a:pos x="110" y="0"/>
                  </a:cxn>
                  <a:cxn ang="0">
                    <a:pos x="110" y="0"/>
                  </a:cxn>
                </a:cxnLst>
                <a:rect l="0" t="0" r="r" b="b"/>
                <a:pathLst>
                  <a:path w="150" h="173">
                    <a:moveTo>
                      <a:pt x="110" y="0"/>
                    </a:moveTo>
                    <a:lnTo>
                      <a:pt x="40" y="66"/>
                    </a:lnTo>
                    <a:lnTo>
                      <a:pt x="0" y="173"/>
                    </a:lnTo>
                    <a:lnTo>
                      <a:pt x="80" y="160"/>
                    </a:lnTo>
                    <a:lnTo>
                      <a:pt x="103" y="84"/>
                    </a:lnTo>
                    <a:lnTo>
                      <a:pt x="150" y="27"/>
                    </a:lnTo>
                    <a:lnTo>
                      <a:pt x="110" y="0"/>
                    </a:lnTo>
                    <a:lnTo>
                      <a:pt x="110" y="0"/>
                    </a:lnTo>
                    <a:close/>
                  </a:path>
                </a:pathLst>
              </a:custGeom>
              <a:solidFill>
                <a:schemeClr val="accent2"/>
              </a:solidFill>
              <a:ln w="9525">
                <a:noFill/>
                <a:round/>
                <a:headEnd/>
                <a:tailEnd/>
              </a:ln>
            </p:spPr>
            <p:txBody>
              <a:bodyPr/>
              <a:lstStyle/>
              <a:p>
                <a:pPr>
                  <a:defRPr/>
                </a:pPr>
                <a:endParaRPr lang="zh-CN" altLang="en-US"/>
              </a:p>
            </p:txBody>
          </p:sp>
          <p:sp>
            <p:nvSpPr>
              <p:cNvPr id="11" name="Freeform 14"/>
              <p:cNvSpPr>
                <a:spLocks/>
              </p:cNvSpPr>
              <p:nvPr userDrawn="1"/>
            </p:nvSpPr>
            <p:spPr bwMode="auto">
              <a:xfrm>
                <a:off x="123" y="148"/>
                <a:ext cx="2386" cy="1081"/>
              </a:xfrm>
              <a:custGeom>
                <a:avLst/>
                <a:gdLst/>
                <a:ahLst/>
                <a:cxnLst>
                  <a:cxn ang="0">
                    <a:pos x="156" y="0"/>
                  </a:cxn>
                  <a:cxn ang="0">
                    <a:pos x="63" y="52"/>
                  </a:cxn>
                  <a:cxn ang="0">
                    <a:pos x="0" y="208"/>
                  </a:cxn>
                  <a:cxn ang="0">
                    <a:pos x="67" y="358"/>
                  </a:cxn>
                  <a:cxn ang="0">
                    <a:pos x="1182" y="867"/>
                  </a:cxn>
                  <a:cxn ang="0">
                    <a:pos x="1422" y="835"/>
                  </a:cxn>
                  <a:cxn ang="0">
                    <a:pos x="1616" y="880"/>
                  </a:cxn>
                  <a:cxn ang="0">
                    <a:pos x="1684" y="808"/>
                  </a:cxn>
                  <a:cxn ang="0">
                    <a:pos x="1502" y="664"/>
                  </a:cxn>
                  <a:cxn ang="0">
                    <a:pos x="1428" y="512"/>
                  </a:cxn>
                  <a:cxn ang="0">
                    <a:pos x="1369" y="527"/>
                  </a:cxn>
                  <a:cxn ang="0">
                    <a:pos x="1439" y="664"/>
                  </a:cxn>
                  <a:cxn ang="0">
                    <a:pos x="1578" y="810"/>
                  </a:cxn>
                  <a:cxn ang="0">
                    <a:pos x="1413" y="787"/>
                  </a:cxn>
                  <a:cxn ang="0">
                    <a:pos x="1219" y="814"/>
                  </a:cxn>
                  <a:cxn ang="0">
                    <a:pos x="1255" y="650"/>
                  </a:cxn>
                  <a:cxn ang="0">
                    <a:pos x="1338" y="538"/>
                  </a:cxn>
                  <a:cxn ang="0">
                    <a:pos x="1241" y="552"/>
                  </a:cxn>
                  <a:cxn ang="0">
                    <a:pos x="1165" y="658"/>
                  </a:cxn>
                  <a:cxn ang="0">
                    <a:pos x="1139" y="791"/>
                  </a:cxn>
                  <a:cxn ang="0">
                    <a:pos x="107" y="310"/>
                  </a:cxn>
                  <a:cxn ang="0">
                    <a:pos x="80" y="215"/>
                  </a:cxn>
                  <a:cxn ang="0">
                    <a:pos x="103" y="95"/>
                  </a:cxn>
                  <a:cxn ang="0">
                    <a:pos x="217" y="0"/>
                  </a:cxn>
                  <a:cxn ang="0">
                    <a:pos x="156" y="0"/>
                  </a:cxn>
                  <a:cxn ang="0">
                    <a:pos x="156" y="0"/>
                  </a:cxn>
                </a:cxnLst>
                <a:rect l="0" t="0" r="r" b="b"/>
                <a:pathLst>
                  <a:path w="1684" h="880">
                    <a:moveTo>
                      <a:pt x="156" y="0"/>
                    </a:moveTo>
                    <a:lnTo>
                      <a:pt x="63" y="52"/>
                    </a:lnTo>
                    <a:lnTo>
                      <a:pt x="0" y="208"/>
                    </a:lnTo>
                    <a:lnTo>
                      <a:pt x="67" y="358"/>
                    </a:lnTo>
                    <a:lnTo>
                      <a:pt x="1182" y="867"/>
                    </a:lnTo>
                    <a:lnTo>
                      <a:pt x="1422" y="835"/>
                    </a:lnTo>
                    <a:lnTo>
                      <a:pt x="1616" y="880"/>
                    </a:lnTo>
                    <a:lnTo>
                      <a:pt x="1684" y="808"/>
                    </a:lnTo>
                    <a:lnTo>
                      <a:pt x="1502" y="664"/>
                    </a:lnTo>
                    <a:lnTo>
                      <a:pt x="1428" y="512"/>
                    </a:lnTo>
                    <a:lnTo>
                      <a:pt x="1369" y="527"/>
                    </a:lnTo>
                    <a:lnTo>
                      <a:pt x="1439" y="664"/>
                    </a:lnTo>
                    <a:lnTo>
                      <a:pt x="1578" y="810"/>
                    </a:lnTo>
                    <a:lnTo>
                      <a:pt x="1413" y="787"/>
                    </a:lnTo>
                    <a:lnTo>
                      <a:pt x="1219" y="814"/>
                    </a:lnTo>
                    <a:lnTo>
                      <a:pt x="1255" y="650"/>
                    </a:lnTo>
                    <a:lnTo>
                      <a:pt x="1338" y="538"/>
                    </a:lnTo>
                    <a:lnTo>
                      <a:pt x="1241" y="552"/>
                    </a:lnTo>
                    <a:lnTo>
                      <a:pt x="1165" y="658"/>
                    </a:lnTo>
                    <a:lnTo>
                      <a:pt x="1139" y="791"/>
                    </a:lnTo>
                    <a:lnTo>
                      <a:pt x="107" y="310"/>
                    </a:lnTo>
                    <a:lnTo>
                      <a:pt x="80" y="215"/>
                    </a:lnTo>
                    <a:lnTo>
                      <a:pt x="103" y="95"/>
                    </a:lnTo>
                    <a:lnTo>
                      <a:pt x="217" y="0"/>
                    </a:lnTo>
                    <a:lnTo>
                      <a:pt x="156" y="0"/>
                    </a:lnTo>
                    <a:lnTo>
                      <a:pt x="156" y="0"/>
                    </a:lnTo>
                    <a:close/>
                  </a:path>
                </a:pathLst>
              </a:custGeom>
              <a:solidFill>
                <a:schemeClr val="accent2"/>
              </a:solidFill>
              <a:ln w="9525">
                <a:noFill/>
                <a:round/>
                <a:headEnd/>
                <a:tailEnd/>
              </a:ln>
            </p:spPr>
            <p:txBody>
              <a:bodyPr/>
              <a:lstStyle/>
              <a:p>
                <a:pPr>
                  <a:defRPr/>
                </a:pPr>
                <a:endParaRPr lang="zh-CN" altLang="en-US"/>
              </a:p>
            </p:txBody>
          </p:sp>
          <p:sp>
            <p:nvSpPr>
              <p:cNvPr id="12" name="Freeform 15"/>
              <p:cNvSpPr>
                <a:spLocks/>
              </p:cNvSpPr>
              <p:nvPr userDrawn="1"/>
            </p:nvSpPr>
            <p:spPr bwMode="auto">
              <a:xfrm>
                <a:off x="324" y="158"/>
                <a:ext cx="1686" cy="614"/>
              </a:xfrm>
              <a:custGeom>
                <a:avLst/>
                <a:gdLst/>
                <a:ahLst/>
                <a:cxnLst>
                  <a:cxn ang="0">
                    <a:pos x="100" y="0"/>
                  </a:cxn>
                  <a:cxn ang="0">
                    <a:pos x="1190" y="490"/>
                  </a:cxn>
                  <a:cxn ang="0">
                    <a:pos x="1076" y="500"/>
                  </a:cxn>
                  <a:cxn ang="0">
                    <a:pos x="0" y="27"/>
                  </a:cxn>
                  <a:cxn ang="0">
                    <a:pos x="100" y="0"/>
                  </a:cxn>
                  <a:cxn ang="0">
                    <a:pos x="100" y="0"/>
                  </a:cxn>
                </a:cxnLst>
                <a:rect l="0" t="0" r="r" b="b"/>
                <a:pathLst>
                  <a:path w="1190" h="500">
                    <a:moveTo>
                      <a:pt x="100" y="0"/>
                    </a:moveTo>
                    <a:lnTo>
                      <a:pt x="1190" y="490"/>
                    </a:lnTo>
                    <a:lnTo>
                      <a:pt x="1076" y="500"/>
                    </a:lnTo>
                    <a:lnTo>
                      <a:pt x="0" y="27"/>
                    </a:lnTo>
                    <a:lnTo>
                      <a:pt x="100" y="0"/>
                    </a:lnTo>
                    <a:lnTo>
                      <a:pt x="100" y="0"/>
                    </a:lnTo>
                    <a:close/>
                  </a:path>
                </a:pathLst>
              </a:custGeom>
              <a:solidFill>
                <a:schemeClr val="accent2"/>
              </a:solidFill>
              <a:ln w="9525">
                <a:noFill/>
                <a:round/>
                <a:headEnd/>
                <a:tailEnd/>
              </a:ln>
            </p:spPr>
            <p:txBody>
              <a:bodyPr/>
              <a:lstStyle/>
              <a:p>
                <a:pPr>
                  <a:defRPr/>
                </a:pPr>
                <a:endParaRPr lang="zh-CN" altLang="en-US"/>
              </a:p>
            </p:txBody>
          </p:sp>
          <p:sp>
            <p:nvSpPr>
              <p:cNvPr id="13" name="Freeform 16"/>
              <p:cNvSpPr>
                <a:spLocks/>
              </p:cNvSpPr>
              <p:nvPr userDrawn="1"/>
            </p:nvSpPr>
            <p:spPr bwMode="auto">
              <a:xfrm>
                <a:off x="409" y="251"/>
                <a:ext cx="227" cy="410"/>
              </a:xfrm>
              <a:custGeom>
                <a:avLst/>
                <a:gdLst/>
                <a:ahLst/>
                <a:cxnLst>
                  <a:cxn ang="0">
                    <a:pos x="116" y="0"/>
                  </a:cxn>
                  <a:cxn ang="0">
                    <a:pos x="19" y="106"/>
                  </a:cxn>
                  <a:cxn ang="0">
                    <a:pos x="0" y="230"/>
                  </a:cxn>
                  <a:cxn ang="0">
                    <a:pos x="33" y="314"/>
                  </a:cxn>
                  <a:cxn ang="0">
                    <a:pos x="94" y="335"/>
                  </a:cxn>
                  <a:cxn ang="0">
                    <a:pos x="76" y="154"/>
                  </a:cxn>
                  <a:cxn ang="0">
                    <a:pos x="160" y="17"/>
                  </a:cxn>
                  <a:cxn ang="0">
                    <a:pos x="116" y="0"/>
                  </a:cxn>
                  <a:cxn ang="0">
                    <a:pos x="116" y="0"/>
                  </a:cxn>
                </a:cxnLst>
                <a:rect l="0" t="0" r="r" b="b"/>
                <a:pathLst>
                  <a:path w="160" h="335">
                    <a:moveTo>
                      <a:pt x="116" y="0"/>
                    </a:moveTo>
                    <a:lnTo>
                      <a:pt x="19" y="106"/>
                    </a:lnTo>
                    <a:lnTo>
                      <a:pt x="0" y="230"/>
                    </a:lnTo>
                    <a:lnTo>
                      <a:pt x="33" y="314"/>
                    </a:lnTo>
                    <a:lnTo>
                      <a:pt x="94" y="335"/>
                    </a:lnTo>
                    <a:lnTo>
                      <a:pt x="76" y="154"/>
                    </a:lnTo>
                    <a:lnTo>
                      <a:pt x="160" y="17"/>
                    </a:lnTo>
                    <a:lnTo>
                      <a:pt x="116" y="0"/>
                    </a:lnTo>
                    <a:lnTo>
                      <a:pt x="116" y="0"/>
                    </a:lnTo>
                    <a:close/>
                  </a:path>
                </a:pathLst>
              </a:custGeom>
              <a:solidFill>
                <a:schemeClr val="accent2"/>
              </a:solidFill>
              <a:ln w="9525">
                <a:noFill/>
                <a:round/>
                <a:headEnd/>
                <a:tailEnd/>
              </a:ln>
            </p:spPr>
            <p:txBody>
              <a:bodyPr/>
              <a:lstStyle/>
              <a:p>
                <a:pPr>
                  <a:defRPr/>
                </a:pPr>
                <a:endParaRPr lang="zh-CN" altLang="en-US"/>
              </a:p>
            </p:txBody>
          </p:sp>
          <p:sp>
            <p:nvSpPr>
              <p:cNvPr id="14" name="Freeform 17"/>
              <p:cNvSpPr>
                <a:spLocks/>
              </p:cNvSpPr>
              <p:nvPr userDrawn="1"/>
            </p:nvSpPr>
            <p:spPr bwMode="auto">
              <a:xfrm>
                <a:off x="846" y="536"/>
                <a:ext cx="691" cy="364"/>
              </a:xfrm>
              <a:custGeom>
                <a:avLst/>
                <a:gdLst/>
                <a:ahLst/>
                <a:cxnLst>
                  <a:cxn ang="0">
                    <a:pos x="14" y="34"/>
                  </a:cxn>
                  <a:cxn ang="0">
                    <a:pos x="160" y="66"/>
                  </a:cxn>
                  <a:cxn ang="0">
                    <a:pos x="324" y="137"/>
                  </a:cxn>
                  <a:cxn ang="0">
                    <a:pos x="440" y="243"/>
                  </a:cxn>
                  <a:cxn ang="0">
                    <a:pos x="326" y="230"/>
                  </a:cxn>
                  <a:cxn ang="0">
                    <a:pos x="139" y="146"/>
                  </a:cxn>
                  <a:cxn ang="0">
                    <a:pos x="50" y="80"/>
                  </a:cxn>
                  <a:cxn ang="0">
                    <a:pos x="107" y="163"/>
                  </a:cxn>
                  <a:cxn ang="0">
                    <a:pos x="272" y="270"/>
                  </a:cxn>
                  <a:cxn ang="0">
                    <a:pos x="466" y="296"/>
                  </a:cxn>
                  <a:cxn ang="0">
                    <a:pos x="489" y="224"/>
                  </a:cxn>
                  <a:cxn ang="0">
                    <a:pos x="394" y="120"/>
                  </a:cxn>
                  <a:cxn ang="0">
                    <a:pos x="170" y="17"/>
                  </a:cxn>
                  <a:cxn ang="0">
                    <a:pos x="0" y="0"/>
                  </a:cxn>
                  <a:cxn ang="0">
                    <a:pos x="14" y="34"/>
                  </a:cxn>
                  <a:cxn ang="0">
                    <a:pos x="14" y="34"/>
                  </a:cxn>
                </a:cxnLst>
                <a:rect l="0" t="0" r="r" b="b"/>
                <a:pathLst>
                  <a:path w="489" h="296">
                    <a:moveTo>
                      <a:pt x="14" y="34"/>
                    </a:moveTo>
                    <a:lnTo>
                      <a:pt x="160" y="66"/>
                    </a:lnTo>
                    <a:lnTo>
                      <a:pt x="324" y="137"/>
                    </a:lnTo>
                    <a:lnTo>
                      <a:pt x="440" y="243"/>
                    </a:lnTo>
                    <a:lnTo>
                      <a:pt x="326" y="230"/>
                    </a:lnTo>
                    <a:lnTo>
                      <a:pt x="139" y="146"/>
                    </a:lnTo>
                    <a:lnTo>
                      <a:pt x="50" y="80"/>
                    </a:lnTo>
                    <a:lnTo>
                      <a:pt x="107" y="163"/>
                    </a:lnTo>
                    <a:lnTo>
                      <a:pt x="272" y="270"/>
                    </a:lnTo>
                    <a:lnTo>
                      <a:pt x="466" y="296"/>
                    </a:lnTo>
                    <a:lnTo>
                      <a:pt x="489" y="224"/>
                    </a:lnTo>
                    <a:lnTo>
                      <a:pt x="394" y="120"/>
                    </a:lnTo>
                    <a:lnTo>
                      <a:pt x="170" y="17"/>
                    </a:lnTo>
                    <a:lnTo>
                      <a:pt x="0" y="0"/>
                    </a:lnTo>
                    <a:lnTo>
                      <a:pt x="14" y="34"/>
                    </a:lnTo>
                    <a:lnTo>
                      <a:pt x="14" y="34"/>
                    </a:lnTo>
                    <a:close/>
                  </a:path>
                </a:pathLst>
              </a:custGeom>
              <a:solidFill>
                <a:schemeClr val="accent2"/>
              </a:solidFill>
              <a:ln w="9525">
                <a:noFill/>
                <a:round/>
                <a:headEnd/>
                <a:tailEnd/>
              </a:ln>
            </p:spPr>
            <p:txBody>
              <a:bodyPr/>
              <a:lstStyle/>
              <a:p>
                <a:pPr>
                  <a:defRPr/>
                </a:pPr>
                <a:endParaRPr lang="zh-CN" altLang="en-US"/>
              </a:p>
            </p:txBody>
          </p:sp>
        </p:grpSp>
      </p:grpSp>
      <p:grpSp>
        <p:nvGrpSpPr>
          <p:cNvPr id="15" name="Group 18"/>
          <p:cNvGrpSpPr>
            <a:grpSpLocks/>
          </p:cNvGrpSpPr>
          <p:nvPr/>
        </p:nvGrpSpPr>
        <p:grpSpPr bwMode="auto">
          <a:xfrm>
            <a:off x="7915275" y="4368800"/>
            <a:ext cx="742950" cy="1058863"/>
            <a:chOff x="4986" y="2752"/>
            <a:chExt cx="468" cy="667"/>
          </a:xfrm>
        </p:grpSpPr>
        <p:sp>
          <p:nvSpPr>
            <p:cNvPr id="16" name="Freeform 19"/>
            <p:cNvSpPr>
              <a:spLocks/>
            </p:cNvSpPr>
            <p:nvPr userDrawn="1"/>
          </p:nvSpPr>
          <p:spPr bwMode="auto">
            <a:xfrm rot="7320404">
              <a:off x="4909" y="2936"/>
              <a:ext cx="629" cy="293"/>
            </a:xfrm>
            <a:custGeom>
              <a:avLst/>
              <a:gdLst/>
              <a:ahLst/>
              <a:cxnLst>
                <a:cxn ang="0">
                  <a:pos x="794" y="395"/>
                </a:cxn>
                <a:cxn ang="0">
                  <a:pos x="710" y="318"/>
                </a:cxn>
                <a:cxn ang="0">
                  <a:pos x="556" y="210"/>
                </a:cxn>
                <a:cxn ang="0">
                  <a:pos x="71" y="0"/>
                </a:cxn>
                <a:cxn ang="0">
                  <a:pos x="23" y="20"/>
                </a:cxn>
                <a:cxn ang="0">
                  <a:pos x="0" y="83"/>
                </a:cxn>
                <a:cxn ang="0">
                  <a:pos x="28" y="155"/>
                </a:cxn>
                <a:cxn ang="0">
                  <a:pos x="570" y="409"/>
                </a:cxn>
                <a:cxn ang="0">
                  <a:pos x="689" y="393"/>
                </a:cxn>
                <a:cxn ang="0">
                  <a:pos x="785" y="414"/>
                </a:cxn>
                <a:cxn ang="0">
                  <a:pos x="794" y="395"/>
                </a:cxn>
                <a:cxn ang="0">
                  <a:pos x="794" y="395"/>
                </a:cxn>
              </a:cxnLst>
              <a:rect l="0" t="0" r="r" b="b"/>
              <a:pathLst>
                <a:path w="794" h="414">
                  <a:moveTo>
                    <a:pt x="794" y="395"/>
                  </a:moveTo>
                  <a:lnTo>
                    <a:pt x="710" y="318"/>
                  </a:lnTo>
                  <a:lnTo>
                    <a:pt x="556" y="210"/>
                  </a:lnTo>
                  <a:lnTo>
                    <a:pt x="71" y="0"/>
                  </a:lnTo>
                  <a:lnTo>
                    <a:pt x="23" y="20"/>
                  </a:lnTo>
                  <a:lnTo>
                    <a:pt x="0" y="83"/>
                  </a:lnTo>
                  <a:lnTo>
                    <a:pt x="28" y="155"/>
                  </a:lnTo>
                  <a:lnTo>
                    <a:pt x="570" y="409"/>
                  </a:lnTo>
                  <a:lnTo>
                    <a:pt x="689" y="393"/>
                  </a:lnTo>
                  <a:lnTo>
                    <a:pt x="785" y="414"/>
                  </a:lnTo>
                  <a:lnTo>
                    <a:pt x="794" y="395"/>
                  </a:lnTo>
                  <a:lnTo>
                    <a:pt x="794" y="395"/>
                  </a:lnTo>
                  <a:close/>
                </a:path>
              </a:pathLst>
            </a:custGeom>
            <a:solidFill>
              <a:srgbClr val="F8F8F8"/>
            </a:solidFill>
            <a:ln w="9525">
              <a:noFill/>
              <a:round/>
              <a:headEnd/>
              <a:tailEnd/>
            </a:ln>
          </p:spPr>
          <p:txBody>
            <a:bodyPr/>
            <a:lstStyle/>
            <a:p>
              <a:pPr>
                <a:defRPr/>
              </a:pPr>
              <a:endParaRPr lang="zh-CN" altLang="en-US"/>
            </a:p>
          </p:txBody>
        </p:sp>
        <p:sp>
          <p:nvSpPr>
            <p:cNvPr id="17" name="Freeform 20"/>
            <p:cNvSpPr>
              <a:spLocks/>
            </p:cNvSpPr>
            <p:nvPr userDrawn="1"/>
          </p:nvSpPr>
          <p:spPr bwMode="auto">
            <a:xfrm rot="7320404">
              <a:off x="4893" y="2923"/>
              <a:ext cx="627" cy="290"/>
            </a:xfrm>
            <a:custGeom>
              <a:avLst/>
              <a:gdLst/>
              <a:ahLst/>
              <a:cxnLst>
                <a:cxn ang="0">
                  <a:pos x="137" y="0"/>
                </a:cxn>
                <a:cxn ang="0">
                  <a:pos x="1331" y="519"/>
                </a:cxn>
                <a:cxn ang="0">
                  <a:pos x="1428" y="638"/>
                </a:cxn>
                <a:cxn ang="0">
                  <a:pos x="1586" y="792"/>
                </a:cxn>
                <a:cxn ang="0">
                  <a:pos x="1565" y="821"/>
                </a:cxn>
                <a:cxn ang="0">
                  <a:pos x="1350" y="787"/>
                </a:cxn>
                <a:cxn ang="0">
                  <a:pos x="1145" y="811"/>
                </a:cxn>
                <a:cxn ang="0">
                  <a:pos x="42" y="298"/>
                </a:cxn>
                <a:cxn ang="0">
                  <a:pos x="0" y="150"/>
                </a:cxn>
                <a:cxn ang="0">
                  <a:pos x="46" y="32"/>
                </a:cxn>
                <a:cxn ang="0">
                  <a:pos x="137" y="0"/>
                </a:cxn>
                <a:cxn ang="0">
                  <a:pos x="137" y="0"/>
                </a:cxn>
              </a:cxnLst>
              <a:rect l="0" t="0" r="r" b="b"/>
              <a:pathLst>
                <a:path w="1586" h="821">
                  <a:moveTo>
                    <a:pt x="137" y="0"/>
                  </a:moveTo>
                  <a:lnTo>
                    <a:pt x="1331" y="519"/>
                  </a:lnTo>
                  <a:lnTo>
                    <a:pt x="1428" y="638"/>
                  </a:lnTo>
                  <a:lnTo>
                    <a:pt x="1586" y="792"/>
                  </a:lnTo>
                  <a:lnTo>
                    <a:pt x="1565" y="821"/>
                  </a:lnTo>
                  <a:lnTo>
                    <a:pt x="1350" y="787"/>
                  </a:lnTo>
                  <a:lnTo>
                    <a:pt x="1145" y="811"/>
                  </a:lnTo>
                  <a:lnTo>
                    <a:pt x="42" y="298"/>
                  </a:lnTo>
                  <a:lnTo>
                    <a:pt x="0" y="150"/>
                  </a:lnTo>
                  <a:lnTo>
                    <a:pt x="46" y="32"/>
                  </a:lnTo>
                  <a:lnTo>
                    <a:pt x="137" y="0"/>
                  </a:lnTo>
                  <a:lnTo>
                    <a:pt x="137" y="0"/>
                  </a:lnTo>
                  <a:close/>
                </a:path>
              </a:pathLst>
            </a:custGeom>
            <a:solidFill>
              <a:schemeClr val="folHlink"/>
            </a:solidFill>
            <a:ln w="9525">
              <a:noFill/>
              <a:round/>
              <a:headEnd/>
              <a:tailEnd/>
            </a:ln>
          </p:spPr>
          <p:txBody>
            <a:bodyPr/>
            <a:lstStyle/>
            <a:p>
              <a:pPr>
                <a:defRPr/>
              </a:pPr>
              <a:endParaRPr lang="zh-CN" altLang="en-US"/>
            </a:p>
          </p:txBody>
        </p:sp>
        <p:sp>
          <p:nvSpPr>
            <p:cNvPr id="18" name="Freeform 21"/>
            <p:cNvSpPr>
              <a:spLocks/>
            </p:cNvSpPr>
            <p:nvPr userDrawn="1"/>
          </p:nvSpPr>
          <p:spPr bwMode="auto">
            <a:xfrm rot="7320404">
              <a:off x="5000" y="2913"/>
              <a:ext cx="416" cy="265"/>
            </a:xfrm>
            <a:custGeom>
              <a:avLst/>
              <a:gdLst/>
              <a:ahLst/>
              <a:cxnLst>
                <a:cxn ang="0">
                  <a:pos x="0" y="325"/>
                </a:cxn>
                <a:cxn ang="0">
                  <a:pos x="922" y="747"/>
                </a:cxn>
                <a:cxn ang="0">
                  <a:pos x="939" y="534"/>
                </a:cxn>
                <a:cxn ang="0">
                  <a:pos x="1049" y="422"/>
                </a:cxn>
                <a:cxn ang="0">
                  <a:pos x="78" y="0"/>
                </a:cxn>
                <a:cxn ang="0">
                  <a:pos x="0" y="127"/>
                </a:cxn>
                <a:cxn ang="0">
                  <a:pos x="0" y="325"/>
                </a:cxn>
                <a:cxn ang="0">
                  <a:pos x="0" y="325"/>
                </a:cxn>
              </a:cxnLst>
              <a:rect l="0" t="0" r="r" b="b"/>
              <a:pathLst>
                <a:path w="1049" h="747">
                  <a:moveTo>
                    <a:pt x="0" y="325"/>
                  </a:moveTo>
                  <a:lnTo>
                    <a:pt x="922" y="747"/>
                  </a:lnTo>
                  <a:lnTo>
                    <a:pt x="939" y="534"/>
                  </a:lnTo>
                  <a:lnTo>
                    <a:pt x="1049" y="422"/>
                  </a:lnTo>
                  <a:lnTo>
                    <a:pt x="78" y="0"/>
                  </a:lnTo>
                  <a:lnTo>
                    <a:pt x="0" y="127"/>
                  </a:lnTo>
                  <a:lnTo>
                    <a:pt x="0" y="325"/>
                  </a:lnTo>
                  <a:lnTo>
                    <a:pt x="0" y="325"/>
                  </a:lnTo>
                  <a:close/>
                </a:path>
              </a:pathLst>
            </a:custGeom>
            <a:solidFill>
              <a:schemeClr val="bg2"/>
            </a:solidFill>
            <a:ln w="9525">
              <a:noFill/>
              <a:round/>
              <a:headEnd/>
              <a:tailEnd/>
            </a:ln>
          </p:spPr>
          <p:txBody>
            <a:bodyPr/>
            <a:lstStyle/>
            <a:p>
              <a:pPr>
                <a:defRPr/>
              </a:pPr>
              <a:endParaRPr lang="zh-CN" altLang="en-US"/>
            </a:p>
          </p:txBody>
        </p:sp>
        <p:grpSp>
          <p:nvGrpSpPr>
            <p:cNvPr id="19" name="Group 22"/>
            <p:cNvGrpSpPr>
              <a:grpSpLocks/>
            </p:cNvGrpSpPr>
            <p:nvPr userDrawn="1"/>
          </p:nvGrpSpPr>
          <p:grpSpPr bwMode="auto">
            <a:xfrm>
              <a:off x="4986" y="2752"/>
              <a:ext cx="470" cy="667"/>
              <a:chOff x="4986" y="2752"/>
              <a:chExt cx="470" cy="667"/>
            </a:xfrm>
          </p:grpSpPr>
          <p:sp>
            <p:nvSpPr>
              <p:cNvPr id="20" name="Freeform 23"/>
              <p:cNvSpPr>
                <a:spLocks/>
              </p:cNvSpPr>
              <p:nvPr userDrawn="1"/>
            </p:nvSpPr>
            <p:spPr bwMode="auto">
              <a:xfrm rot="7320404">
                <a:off x="4987" y="3190"/>
                <a:ext cx="59" cy="61"/>
              </a:xfrm>
              <a:custGeom>
                <a:avLst/>
                <a:gdLst/>
                <a:ahLst/>
                <a:cxnLst>
                  <a:cxn ang="0">
                    <a:pos x="110" y="0"/>
                  </a:cxn>
                  <a:cxn ang="0">
                    <a:pos x="40" y="66"/>
                  </a:cxn>
                  <a:cxn ang="0">
                    <a:pos x="0" y="173"/>
                  </a:cxn>
                  <a:cxn ang="0">
                    <a:pos x="80" y="160"/>
                  </a:cxn>
                  <a:cxn ang="0">
                    <a:pos x="103" y="84"/>
                  </a:cxn>
                  <a:cxn ang="0">
                    <a:pos x="150" y="27"/>
                  </a:cxn>
                  <a:cxn ang="0">
                    <a:pos x="110" y="0"/>
                  </a:cxn>
                  <a:cxn ang="0">
                    <a:pos x="110" y="0"/>
                  </a:cxn>
                </a:cxnLst>
                <a:rect l="0" t="0" r="r" b="b"/>
                <a:pathLst>
                  <a:path w="150" h="173">
                    <a:moveTo>
                      <a:pt x="110" y="0"/>
                    </a:moveTo>
                    <a:lnTo>
                      <a:pt x="40" y="66"/>
                    </a:lnTo>
                    <a:lnTo>
                      <a:pt x="0" y="173"/>
                    </a:lnTo>
                    <a:lnTo>
                      <a:pt x="80" y="160"/>
                    </a:lnTo>
                    <a:lnTo>
                      <a:pt x="103" y="84"/>
                    </a:lnTo>
                    <a:lnTo>
                      <a:pt x="150" y="27"/>
                    </a:lnTo>
                    <a:lnTo>
                      <a:pt x="110" y="0"/>
                    </a:lnTo>
                    <a:lnTo>
                      <a:pt x="110" y="0"/>
                    </a:lnTo>
                    <a:close/>
                  </a:path>
                </a:pathLst>
              </a:custGeom>
              <a:solidFill>
                <a:schemeClr val="accent2"/>
              </a:solidFill>
              <a:ln w="9525">
                <a:noFill/>
                <a:round/>
                <a:headEnd/>
                <a:tailEnd/>
              </a:ln>
            </p:spPr>
            <p:txBody>
              <a:bodyPr/>
              <a:lstStyle/>
              <a:p>
                <a:pPr>
                  <a:defRPr/>
                </a:pPr>
                <a:endParaRPr lang="zh-CN" altLang="en-US"/>
              </a:p>
            </p:txBody>
          </p:sp>
          <p:sp>
            <p:nvSpPr>
              <p:cNvPr id="21" name="Freeform 24"/>
              <p:cNvSpPr>
                <a:spLocks/>
              </p:cNvSpPr>
              <p:nvPr userDrawn="1"/>
            </p:nvSpPr>
            <p:spPr bwMode="auto">
              <a:xfrm rot="7320404">
                <a:off x="4887" y="2930"/>
                <a:ext cx="667" cy="311"/>
              </a:xfrm>
              <a:custGeom>
                <a:avLst/>
                <a:gdLst/>
                <a:ahLst/>
                <a:cxnLst>
                  <a:cxn ang="0">
                    <a:pos x="156" y="0"/>
                  </a:cxn>
                  <a:cxn ang="0">
                    <a:pos x="63" y="52"/>
                  </a:cxn>
                  <a:cxn ang="0">
                    <a:pos x="0" y="208"/>
                  </a:cxn>
                  <a:cxn ang="0">
                    <a:pos x="67" y="358"/>
                  </a:cxn>
                  <a:cxn ang="0">
                    <a:pos x="1182" y="867"/>
                  </a:cxn>
                  <a:cxn ang="0">
                    <a:pos x="1422" y="835"/>
                  </a:cxn>
                  <a:cxn ang="0">
                    <a:pos x="1616" y="880"/>
                  </a:cxn>
                  <a:cxn ang="0">
                    <a:pos x="1684" y="808"/>
                  </a:cxn>
                  <a:cxn ang="0">
                    <a:pos x="1502" y="664"/>
                  </a:cxn>
                  <a:cxn ang="0">
                    <a:pos x="1428" y="512"/>
                  </a:cxn>
                  <a:cxn ang="0">
                    <a:pos x="1369" y="527"/>
                  </a:cxn>
                  <a:cxn ang="0">
                    <a:pos x="1439" y="664"/>
                  </a:cxn>
                  <a:cxn ang="0">
                    <a:pos x="1578" y="810"/>
                  </a:cxn>
                  <a:cxn ang="0">
                    <a:pos x="1413" y="787"/>
                  </a:cxn>
                  <a:cxn ang="0">
                    <a:pos x="1219" y="814"/>
                  </a:cxn>
                  <a:cxn ang="0">
                    <a:pos x="1255" y="650"/>
                  </a:cxn>
                  <a:cxn ang="0">
                    <a:pos x="1338" y="538"/>
                  </a:cxn>
                  <a:cxn ang="0">
                    <a:pos x="1241" y="552"/>
                  </a:cxn>
                  <a:cxn ang="0">
                    <a:pos x="1165" y="658"/>
                  </a:cxn>
                  <a:cxn ang="0">
                    <a:pos x="1139" y="791"/>
                  </a:cxn>
                  <a:cxn ang="0">
                    <a:pos x="107" y="310"/>
                  </a:cxn>
                  <a:cxn ang="0">
                    <a:pos x="80" y="215"/>
                  </a:cxn>
                  <a:cxn ang="0">
                    <a:pos x="103" y="95"/>
                  </a:cxn>
                  <a:cxn ang="0">
                    <a:pos x="217" y="0"/>
                  </a:cxn>
                  <a:cxn ang="0">
                    <a:pos x="156" y="0"/>
                  </a:cxn>
                  <a:cxn ang="0">
                    <a:pos x="156" y="0"/>
                  </a:cxn>
                </a:cxnLst>
                <a:rect l="0" t="0" r="r" b="b"/>
                <a:pathLst>
                  <a:path w="1684" h="880">
                    <a:moveTo>
                      <a:pt x="156" y="0"/>
                    </a:moveTo>
                    <a:lnTo>
                      <a:pt x="63" y="52"/>
                    </a:lnTo>
                    <a:lnTo>
                      <a:pt x="0" y="208"/>
                    </a:lnTo>
                    <a:lnTo>
                      <a:pt x="67" y="358"/>
                    </a:lnTo>
                    <a:lnTo>
                      <a:pt x="1182" y="867"/>
                    </a:lnTo>
                    <a:lnTo>
                      <a:pt x="1422" y="835"/>
                    </a:lnTo>
                    <a:lnTo>
                      <a:pt x="1616" y="880"/>
                    </a:lnTo>
                    <a:lnTo>
                      <a:pt x="1684" y="808"/>
                    </a:lnTo>
                    <a:lnTo>
                      <a:pt x="1502" y="664"/>
                    </a:lnTo>
                    <a:lnTo>
                      <a:pt x="1428" y="512"/>
                    </a:lnTo>
                    <a:lnTo>
                      <a:pt x="1369" y="527"/>
                    </a:lnTo>
                    <a:lnTo>
                      <a:pt x="1439" y="664"/>
                    </a:lnTo>
                    <a:lnTo>
                      <a:pt x="1578" y="810"/>
                    </a:lnTo>
                    <a:lnTo>
                      <a:pt x="1413" y="787"/>
                    </a:lnTo>
                    <a:lnTo>
                      <a:pt x="1219" y="814"/>
                    </a:lnTo>
                    <a:lnTo>
                      <a:pt x="1255" y="650"/>
                    </a:lnTo>
                    <a:lnTo>
                      <a:pt x="1338" y="538"/>
                    </a:lnTo>
                    <a:lnTo>
                      <a:pt x="1241" y="552"/>
                    </a:lnTo>
                    <a:lnTo>
                      <a:pt x="1165" y="658"/>
                    </a:lnTo>
                    <a:lnTo>
                      <a:pt x="1139" y="791"/>
                    </a:lnTo>
                    <a:lnTo>
                      <a:pt x="107" y="310"/>
                    </a:lnTo>
                    <a:lnTo>
                      <a:pt x="80" y="215"/>
                    </a:lnTo>
                    <a:lnTo>
                      <a:pt x="103" y="95"/>
                    </a:lnTo>
                    <a:lnTo>
                      <a:pt x="217" y="0"/>
                    </a:lnTo>
                    <a:lnTo>
                      <a:pt x="156" y="0"/>
                    </a:lnTo>
                    <a:lnTo>
                      <a:pt x="156" y="0"/>
                    </a:lnTo>
                    <a:close/>
                  </a:path>
                </a:pathLst>
              </a:custGeom>
              <a:solidFill>
                <a:schemeClr val="accent2"/>
              </a:solidFill>
              <a:ln w="9525">
                <a:noFill/>
                <a:round/>
                <a:headEnd/>
                <a:tailEnd/>
              </a:ln>
            </p:spPr>
            <p:txBody>
              <a:bodyPr/>
              <a:lstStyle/>
              <a:p>
                <a:pPr>
                  <a:defRPr/>
                </a:pPr>
                <a:endParaRPr lang="zh-CN" altLang="en-US"/>
              </a:p>
            </p:txBody>
          </p:sp>
          <p:sp>
            <p:nvSpPr>
              <p:cNvPr id="22" name="Freeform 25"/>
              <p:cNvSpPr>
                <a:spLocks/>
              </p:cNvSpPr>
              <p:nvPr userDrawn="1"/>
            </p:nvSpPr>
            <p:spPr bwMode="auto">
              <a:xfrm rot="7320404">
                <a:off x="5062" y="2997"/>
                <a:ext cx="472" cy="176"/>
              </a:xfrm>
              <a:custGeom>
                <a:avLst/>
                <a:gdLst/>
                <a:ahLst/>
                <a:cxnLst>
                  <a:cxn ang="0">
                    <a:pos x="100" y="0"/>
                  </a:cxn>
                  <a:cxn ang="0">
                    <a:pos x="1190" y="490"/>
                  </a:cxn>
                  <a:cxn ang="0">
                    <a:pos x="1076" y="500"/>
                  </a:cxn>
                  <a:cxn ang="0">
                    <a:pos x="0" y="27"/>
                  </a:cxn>
                  <a:cxn ang="0">
                    <a:pos x="100" y="0"/>
                  </a:cxn>
                  <a:cxn ang="0">
                    <a:pos x="100" y="0"/>
                  </a:cxn>
                </a:cxnLst>
                <a:rect l="0" t="0" r="r" b="b"/>
                <a:pathLst>
                  <a:path w="1190" h="500">
                    <a:moveTo>
                      <a:pt x="100" y="0"/>
                    </a:moveTo>
                    <a:lnTo>
                      <a:pt x="1190" y="490"/>
                    </a:lnTo>
                    <a:lnTo>
                      <a:pt x="1076" y="500"/>
                    </a:lnTo>
                    <a:lnTo>
                      <a:pt x="0" y="27"/>
                    </a:lnTo>
                    <a:lnTo>
                      <a:pt x="100" y="0"/>
                    </a:lnTo>
                    <a:lnTo>
                      <a:pt x="100" y="0"/>
                    </a:lnTo>
                    <a:close/>
                  </a:path>
                </a:pathLst>
              </a:custGeom>
              <a:solidFill>
                <a:schemeClr val="accent2"/>
              </a:solidFill>
              <a:ln w="9525">
                <a:noFill/>
                <a:round/>
                <a:headEnd/>
                <a:tailEnd/>
              </a:ln>
            </p:spPr>
            <p:txBody>
              <a:bodyPr/>
              <a:lstStyle/>
              <a:p>
                <a:pPr>
                  <a:defRPr/>
                </a:pPr>
                <a:endParaRPr lang="zh-CN" altLang="en-US"/>
              </a:p>
            </p:txBody>
          </p:sp>
          <p:sp>
            <p:nvSpPr>
              <p:cNvPr id="23" name="Freeform 26"/>
              <p:cNvSpPr>
                <a:spLocks/>
              </p:cNvSpPr>
              <p:nvPr userDrawn="1"/>
            </p:nvSpPr>
            <p:spPr bwMode="auto">
              <a:xfrm rot="7320404">
                <a:off x="5365" y="2873"/>
                <a:ext cx="63" cy="118"/>
              </a:xfrm>
              <a:custGeom>
                <a:avLst/>
                <a:gdLst/>
                <a:ahLst/>
                <a:cxnLst>
                  <a:cxn ang="0">
                    <a:pos x="116" y="0"/>
                  </a:cxn>
                  <a:cxn ang="0">
                    <a:pos x="19" y="106"/>
                  </a:cxn>
                  <a:cxn ang="0">
                    <a:pos x="0" y="230"/>
                  </a:cxn>
                  <a:cxn ang="0">
                    <a:pos x="33" y="314"/>
                  </a:cxn>
                  <a:cxn ang="0">
                    <a:pos x="94" y="335"/>
                  </a:cxn>
                  <a:cxn ang="0">
                    <a:pos x="76" y="154"/>
                  </a:cxn>
                  <a:cxn ang="0">
                    <a:pos x="160" y="17"/>
                  </a:cxn>
                  <a:cxn ang="0">
                    <a:pos x="116" y="0"/>
                  </a:cxn>
                  <a:cxn ang="0">
                    <a:pos x="116" y="0"/>
                  </a:cxn>
                </a:cxnLst>
                <a:rect l="0" t="0" r="r" b="b"/>
                <a:pathLst>
                  <a:path w="160" h="335">
                    <a:moveTo>
                      <a:pt x="116" y="0"/>
                    </a:moveTo>
                    <a:lnTo>
                      <a:pt x="19" y="106"/>
                    </a:lnTo>
                    <a:lnTo>
                      <a:pt x="0" y="230"/>
                    </a:lnTo>
                    <a:lnTo>
                      <a:pt x="33" y="314"/>
                    </a:lnTo>
                    <a:lnTo>
                      <a:pt x="94" y="335"/>
                    </a:lnTo>
                    <a:lnTo>
                      <a:pt x="76" y="154"/>
                    </a:lnTo>
                    <a:lnTo>
                      <a:pt x="160" y="17"/>
                    </a:lnTo>
                    <a:lnTo>
                      <a:pt x="116" y="0"/>
                    </a:lnTo>
                    <a:lnTo>
                      <a:pt x="116" y="0"/>
                    </a:lnTo>
                    <a:close/>
                  </a:path>
                </a:pathLst>
              </a:custGeom>
              <a:solidFill>
                <a:schemeClr val="accent2"/>
              </a:solidFill>
              <a:ln w="9525">
                <a:noFill/>
                <a:round/>
                <a:headEnd/>
                <a:tailEnd/>
              </a:ln>
            </p:spPr>
            <p:txBody>
              <a:bodyPr/>
              <a:lstStyle/>
              <a:p>
                <a:pPr>
                  <a:defRPr/>
                </a:pPr>
                <a:endParaRPr lang="zh-CN" altLang="en-US"/>
              </a:p>
            </p:txBody>
          </p:sp>
          <p:sp>
            <p:nvSpPr>
              <p:cNvPr id="24" name="Freeform 27"/>
              <p:cNvSpPr>
                <a:spLocks/>
              </p:cNvSpPr>
              <p:nvPr userDrawn="1"/>
            </p:nvSpPr>
            <p:spPr bwMode="auto">
              <a:xfrm rot="7320404">
                <a:off x="5137" y="3000"/>
                <a:ext cx="193" cy="104"/>
              </a:xfrm>
              <a:custGeom>
                <a:avLst/>
                <a:gdLst/>
                <a:ahLst/>
                <a:cxnLst>
                  <a:cxn ang="0">
                    <a:pos x="14" y="34"/>
                  </a:cxn>
                  <a:cxn ang="0">
                    <a:pos x="160" y="66"/>
                  </a:cxn>
                  <a:cxn ang="0">
                    <a:pos x="324" y="137"/>
                  </a:cxn>
                  <a:cxn ang="0">
                    <a:pos x="440" y="243"/>
                  </a:cxn>
                  <a:cxn ang="0">
                    <a:pos x="326" y="230"/>
                  </a:cxn>
                  <a:cxn ang="0">
                    <a:pos x="139" y="146"/>
                  </a:cxn>
                  <a:cxn ang="0">
                    <a:pos x="50" y="80"/>
                  </a:cxn>
                  <a:cxn ang="0">
                    <a:pos x="107" y="163"/>
                  </a:cxn>
                  <a:cxn ang="0">
                    <a:pos x="272" y="270"/>
                  </a:cxn>
                  <a:cxn ang="0">
                    <a:pos x="466" y="296"/>
                  </a:cxn>
                  <a:cxn ang="0">
                    <a:pos x="489" y="224"/>
                  </a:cxn>
                  <a:cxn ang="0">
                    <a:pos x="394" y="120"/>
                  </a:cxn>
                  <a:cxn ang="0">
                    <a:pos x="170" y="17"/>
                  </a:cxn>
                  <a:cxn ang="0">
                    <a:pos x="0" y="0"/>
                  </a:cxn>
                  <a:cxn ang="0">
                    <a:pos x="14" y="34"/>
                  </a:cxn>
                  <a:cxn ang="0">
                    <a:pos x="14" y="34"/>
                  </a:cxn>
                </a:cxnLst>
                <a:rect l="0" t="0" r="r" b="b"/>
                <a:pathLst>
                  <a:path w="489" h="296">
                    <a:moveTo>
                      <a:pt x="14" y="34"/>
                    </a:moveTo>
                    <a:lnTo>
                      <a:pt x="160" y="66"/>
                    </a:lnTo>
                    <a:lnTo>
                      <a:pt x="324" y="137"/>
                    </a:lnTo>
                    <a:lnTo>
                      <a:pt x="440" y="243"/>
                    </a:lnTo>
                    <a:lnTo>
                      <a:pt x="326" y="230"/>
                    </a:lnTo>
                    <a:lnTo>
                      <a:pt x="139" y="146"/>
                    </a:lnTo>
                    <a:lnTo>
                      <a:pt x="50" y="80"/>
                    </a:lnTo>
                    <a:lnTo>
                      <a:pt x="107" y="163"/>
                    </a:lnTo>
                    <a:lnTo>
                      <a:pt x="272" y="270"/>
                    </a:lnTo>
                    <a:lnTo>
                      <a:pt x="466" y="296"/>
                    </a:lnTo>
                    <a:lnTo>
                      <a:pt x="489" y="224"/>
                    </a:lnTo>
                    <a:lnTo>
                      <a:pt x="394" y="120"/>
                    </a:lnTo>
                    <a:lnTo>
                      <a:pt x="170" y="17"/>
                    </a:lnTo>
                    <a:lnTo>
                      <a:pt x="0" y="0"/>
                    </a:lnTo>
                    <a:lnTo>
                      <a:pt x="14" y="34"/>
                    </a:lnTo>
                    <a:lnTo>
                      <a:pt x="14" y="34"/>
                    </a:lnTo>
                    <a:close/>
                  </a:path>
                </a:pathLst>
              </a:custGeom>
              <a:solidFill>
                <a:schemeClr val="accent2"/>
              </a:solidFill>
              <a:ln w="9525">
                <a:noFill/>
                <a:round/>
                <a:headEnd/>
                <a:tailEnd/>
              </a:ln>
            </p:spPr>
            <p:txBody>
              <a:bodyPr/>
              <a:lstStyle/>
              <a:p>
                <a:pPr>
                  <a:defRPr/>
                </a:pPr>
                <a:endParaRPr lang="zh-CN" altLang="en-US"/>
              </a:p>
            </p:txBody>
          </p:sp>
        </p:grpSp>
      </p:grpSp>
      <p:sp>
        <p:nvSpPr>
          <p:cNvPr id="25" name="Freeform 28"/>
          <p:cNvSpPr>
            <a:spLocks/>
          </p:cNvSpPr>
          <p:nvPr/>
        </p:nvSpPr>
        <p:spPr bwMode="auto">
          <a:xfrm>
            <a:off x="901700" y="5054600"/>
            <a:ext cx="6807200" cy="728663"/>
          </a:xfrm>
          <a:custGeom>
            <a:avLst/>
            <a:gdLst/>
            <a:ahLst/>
            <a:cxnLst>
              <a:cxn ang="0">
                <a:pos x="0" y="0"/>
              </a:cxn>
              <a:cxn ang="0">
                <a:pos x="816" y="256"/>
              </a:cxn>
              <a:cxn ang="0">
                <a:pos x="1560" y="144"/>
              </a:cxn>
              <a:cxn ang="0">
                <a:pos x="1856" y="376"/>
              </a:cxn>
              <a:cxn ang="0">
                <a:pos x="2344" y="152"/>
              </a:cxn>
              <a:cxn ang="0">
                <a:pos x="3536" y="456"/>
              </a:cxn>
              <a:cxn ang="0">
                <a:pos x="4288" y="136"/>
              </a:cxn>
            </a:cxnLst>
            <a:rect l="0" t="0" r="r" b="b"/>
            <a:pathLst>
              <a:path w="4288" h="459">
                <a:moveTo>
                  <a:pt x="0" y="0"/>
                </a:moveTo>
                <a:cubicBezTo>
                  <a:pt x="136" y="43"/>
                  <a:pt x="556" y="232"/>
                  <a:pt x="816" y="256"/>
                </a:cubicBezTo>
                <a:cubicBezTo>
                  <a:pt x="1076" y="280"/>
                  <a:pt x="1387" y="124"/>
                  <a:pt x="1560" y="144"/>
                </a:cubicBezTo>
                <a:cubicBezTo>
                  <a:pt x="1733" y="164"/>
                  <a:pt x="1725" y="375"/>
                  <a:pt x="1856" y="376"/>
                </a:cubicBezTo>
                <a:cubicBezTo>
                  <a:pt x="1987" y="377"/>
                  <a:pt x="2064" y="139"/>
                  <a:pt x="2344" y="152"/>
                </a:cubicBezTo>
                <a:cubicBezTo>
                  <a:pt x="2624" y="165"/>
                  <a:pt x="3212" y="459"/>
                  <a:pt x="3536" y="456"/>
                </a:cubicBezTo>
                <a:cubicBezTo>
                  <a:pt x="3860" y="453"/>
                  <a:pt x="4165" y="188"/>
                  <a:pt x="4288" y="136"/>
                </a:cubicBezTo>
              </a:path>
            </a:pathLst>
          </a:custGeom>
          <a:noFill/>
          <a:ln w="76200" cap="flat" cmpd="sng">
            <a:solidFill>
              <a:schemeClr val="folHlink"/>
            </a:solidFill>
            <a:prstDash val="solid"/>
            <a:round/>
            <a:headEnd/>
            <a:tailEnd/>
          </a:ln>
          <a:effectLst/>
        </p:spPr>
        <p:txBody>
          <a:bodyPr/>
          <a:lstStyle/>
          <a:p>
            <a:pPr>
              <a:defRPr/>
            </a:pPr>
            <a:endParaRPr lang="zh-CN" altLang="en-US"/>
          </a:p>
        </p:txBody>
      </p:sp>
      <p:sp>
        <p:nvSpPr>
          <p:cNvPr id="26" name="Freeform 29"/>
          <p:cNvSpPr>
            <a:spLocks/>
          </p:cNvSpPr>
          <p:nvPr/>
        </p:nvSpPr>
        <p:spPr bwMode="auto">
          <a:xfrm>
            <a:off x="4076700" y="1930400"/>
            <a:ext cx="889000" cy="381000"/>
          </a:xfrm>
          <a:custGeom>
            <a:avLst/>
            <a:gdLst/>
            <a:ahLst/>
            <a:cxnLst>
              <a:cxn ang="0">
                <a:pos x="0" y="32"/>
              </a:cxn>
              <a:cxn ang="0">
                <a:pos x="280" y="144"/>
              </a:cxn>
              <a:cxn ang="0">
                <a:pos x="448" y="16"/>
              </a:cxn>
              <a:cxn ang="0">
                <a:pos x="560" y="240"/>
              </a:cxn>
            </a:cxnLst>
            <a:rect l="0" t="0" r="r" b="b"/>
            <a:pathLst>
              <a:path w="560" h="240">
                <a:moveTo>
                  <a:pt x="0" y="32"/>
                </a:moveTo>
                <a:cubicBezTo>
                  <a:pt x="102" y="89"/>
                  <a:pt x="205" y="147"/>
                  <a:pt x="280" y="144"/>
                </a:cubicBezTo>
                <a:cubicBezTo>
                  <a:pt x="355" y="141"/>
                  <a:pt x="401" y="0"/>
                  <a:pt x="448" y="16"/>
                </a:cubicBezTo>
                <a:cubicBezTo>
                  <a:pt x="495" y="32"/>
                  <a:pt x="541" y="201"/>
                  <a:pt x="560" y="240"/>
                </a:cubicBezTo>
              </a:path>
            </a:pathLst>
          </a:custGeom>
          <a:noFill/>
          <a:ln w="114300" cmpd="sng">
            <a:solidFill>
              <a:schemeClr val="tx2"/>
            </a:solidFill>
            <a:round/>
            <a:headEnd/>
            <a:tailEnd/>
          </a:ln>
          <a:effectLst/>
        </p:spPr>
        <p:txBody>
          <a:bodyPr/>
          <a:lstStyle/>
          <a:p>
            <a:pPr>
              <a:defRPr/>
            </a:pPr>
            <a:endParaRPr lang="zh-CN" altLang="en-US"/>
          </a:p>
        </p:txBody>
      </p:sp>
      <p:sp>
        <p:nvSpPr>
          <p:cNvPr id="21507" name="Rectangle 3"/>
          <p:cNvSpPr>
            <a:spLocks noGrp="1" noChangeArrowheads="1"/>
          </p:cNvSpPr>
          <p:nvPr>
            <p:ph type="ctrTitle"/>
          </p:nvPr>
        </p:nvSpPr>
        <p:spPr>
          <a:xfrm>
            <a:off x="1371600" y="1511300"/>
            <a:ext cx="6400800" cy="2273300"/>
          </a:xfrm>
          <a:effectLst>
            <a:outerShdw dist="45791" dir="2021404" algn="ctr" rotWithShape="0">
              <a:schemeClr val="bg2"/>
            </a:outerShdw>
          </a:effectLst>
        </p:spPr>
        <p:txBody>
          <a:bodyPr/>
          <a:lstStyle>
            <a:lvl1pPr>
              <a:defRPr>
                <a:solidFill>
                  <a:schemeClr val="tx2"/>
                </a:solidFill>
                <a:effectLst>
                  <a:outerShdw blurRad="38100" dist="38100" dir="2700000" algn="tl">
                    <a:srgbClr val="C0C0C0"/>
                  </a:outerShdw>
                </a:effectLst>
              </a:defRPr>
            </a:lvl1pPr>
          </a:lstStyle>
          <a:p>
            <a:r>
              <a:rPr lang="zh-CN" altLang="en-US"/>
              <a:t>单击此处编辑母版标题样式</a:t>
            </a:r>
          </a:p>
        </p:txBody>
      </p:sp>
      <p:sp>
        <p:nvSpPr>
          <p:cNvPr id="21508" name="Rectangle 4"/>
          <p:cNvSpPr>
            <a:spLocks noGrp="1" noChangeArrowheads="1"/>
          </p:cNvSpPr>
          <p:nvPr>
            <p:ph type="subTitle" idx="1"/>
          </p:nvPr>
        </p:nvSpPr>
        <p:spPr>
          <a:xfrm>
            <a:off x="1549400" y="4051300"/>
            <a:ext cx="6032500" cy="1003300"/>
          </a:xfrm>
        </p:spPr>
        <p:txBody>
          <a:bodyPr/>
          <a:lstStyle>
            <a:lvl1pPr marL="0" indent="0" algn="ctr">
              <a:buFontTx/>
              <a:buNone/>
              <a:defRPr sz="2800">
                <a:effectLst>
                  <a:outerShdw blurRad="38100" dist="38100" dir="2700000" algn="tl">
                    <a:srgbClr val="C0C0C0"/>
                  </a:outerShdw>
                </a:effectLst>
              </a:defRPr>
            </a:lvl1pPr>
          </a:lstStyle>
          <a:p>
            <a:r>
              <a:rPr lang="zh-CN" altLang="en-US"/>
              <a:t>单击此处编辑母版副标题样式</a:t>
            </a:r>
          </a:p>
        </p:txBody>
      </p:sp>
      <p:sp>
        <p:nvSpPr>
          <p:cNvPr id="27" name="Rectangle 5"/>
          <p:cNvSpPr>
            <a:spLocks noGrp="1" noChangeArrowheads="1"/>
          </p:cNvSpPr>
          <p:nvPr>
            <p:ph type="dt" sz="half" idx="10"/>
          </p:nvPr>
        </p:nvSpPr>
        <p:spPr>
          <a:xfrm>
            <a:off x="685800" y="6248400"/>
            <a:ext cx="1905000" cy="457200"/>
          </a:xfrm>
        </p:spPr>
        <p:txBody>
          <a:bodyPr/>
          <a:lstStyle>
            <a:lvl1pPr>
              <a:defRPr/>
            </a:lvl1pPr>
          </a:lstStyle>
          <a:p>
            <a:pPr>
              <a:defRPr/>
            </a:pPr>
            <a:endParaRPr lang="en-US" altLang="zh-CN"/>
          </a:p>
        </p:txBody>
      </p:sp>
      <p:sp>
        <p:nvSpPr>
          <p:cNvPr id="28" name="Rectangle 6"/>
          <p:cNvSpPr>
            <a:spLocks noGrp="1" noChangeArrowheads="1"/>
          </p:cNvSpPr>
          <p:nvPr>
            <p:ph type="ftr" sz="quarter" idx="11"/>
          </p:nvPr>
        </p:nvSpPr>
        <p:spPr>
          <a:xfrm>
            <a:off x="3124200" y="6248400"/>
            <a:ext cx="2895600" cy="457200"/>
          </a:xfrm>
        </p:spPr>
        <p:txBody>
          <a:bodyPr/>
          <a:lstStyle>
            <a:lvl1pPr>
              <a:defRPr/>
            </a:lvl1pPr>
          </a:lstStyle>
          <a:p>
            <a:pPr>
              <a:defRPr/>
            </a:pPr>
            <a:endParaRPr lang="en-US" altLang="zh-CN"/>
          </a:p>
        </p:txBody>
      </p:sp>
      <p:sp>
        <p:nvSpPr>
          <p:cNvPr id="29" name="Rectangle 7"/>
          <p:cNvSpPr>
            <a:spLocks noGrp="1" noChangeArrowheads="1"/>
          </p:cNvSpPr>
          <p:nvPr>
            <p:ph type="sldNum" sz="quarter" idx="12"/>
          </p:nvPr>
        </p:nvSpPr>
        <p:spPr>
          <a:xfrm>
            <a:off x="6553200" y="6248400"/>
            <a:ext cx="1905000" cy="457200"/>
          </a:xfrm>
        </p:spPr>
        <p:txBody>
          <a:bodyPr/>
          <a:lstStyle>
            <a:lvl1pPr>
              <a:defRPr/>
            </a:lvl1pPr>
          </a:lstStyle>
          <a:p>
            <a:pPr>
              <a:defRPr/>
            </a:pPr>
            <a:fld id="{113A107E-089F-4DA1-BA22-E8A917BE3B14}" type="slidenum">
              <a:rPr lang="en-US" altLang="zh-CN"/>
              <a:pPr>
                <a:defRPr/>
              </a:pPr>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5"/>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6"/>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7"/>
          <p:cNvSpPr>
            <a:spLocks noGrp="1" noChangeArrowheads="1"/>
          </p:cNvSpPr>
          <p:nvPr>
            <p:ph type="sldNum" sz="quarter" idx="12"/>
          </p:nvPr>
        </p:nvSpPr>
        <p:spPr>
          <a:ln/>
        </p:spPr>
        <p:txBody>
          <a:bodyPr/>
          <a:lstStyle>
            <a:lvl1pPr>
              <a:defRPr/>
            </a:lvl1pPr>
          </a:lstStyle>
          <a:p>
            <a:pPr>
              <a:defRPr/>
            </a:pPr>
            <a:fld id="{29898533-14D5-455E-BE5C-4362CDEEE51B}" type="slidenum">
              <a:rPr lang="en-US" altLang="zh-CN"/>
              <a:pPr>
                <a:defRPr/>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457950" y="152400"/>
            <a:ext cx="1924050" cy="53340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85800" y="152400"/>
            <a:ext cx="5619750" cy="53340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5"/>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6"/>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7"/>
          <p:cNvSpPr>
            <a:spLocks noGrp="1" noChangeArrowheads="1"/>
          </p:cNvSpPr>
          <p:nvPr>
            <p:ph type="sldNum" sz="quarter" idx="12"/>
          </p:nvPr>
        </p:nvSpPr>
        <p:spPr>
          <a:ln/>
        </p:spPr>
        <p:txBody>
          <a:bodyPr/>
          <a:lstStyle>
            <a:lvl1pPr>
              <a:defRPr/>
            </a:lvl1pPr>
          </a:lstStyle>
          <a:p>
            <a:pPr>
              <a:defRPr/>
            </a:pPr>
            <a:fld id="{133A89F2-ACC0-46D1-B091-356066F62786}" type="slidenum">
              <a:rPr lang="en-US" altLang="zh-CN"/>
              <a:pPr>
                <a:defRPr/>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5"/>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6"/>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7"/>
          <p:cNvSpPr>
            <a:spLocks noGrp="1" noChangeArrowheads="1"/>
          </p:cNvSpPr>
          <p:nvPr>
            <p:ph type="sldNum" sz="quarter" idx="12"/>
          </p:nvPr>
        </p:nvSpPr>
        <p:spPr>
          <a:ln/>
        </p:spPr>
        <p:txBody>
          <a:bodyPr/>
          <a:lstStyle>
            <a:lvl1pPr>
              <a:defRPr/>
            </a:lvl1pPr>
          </a:lstStyle>
          <a:p>
            <a:pPr>
              <a:defRPr/>
            </a:pPr>
            <a:fld id="{F19CFA6C-1F5C-46DA-A1FD-D7B165728112}" type="slidenum">
              <a:rPr lang="en-US" altLang="zh-CN"/>
              <a:pPr>
                <a:defRPr/>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5"/>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6"/>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7"/>
          <p:cNvSpPr>
            <a:spLocks noGrp="1" noChangeArrowheads="1"/>
          </p:cNvSpPr>
          <p:nvPr>
            <p:ph type="sldNum" sz="quarter" idx="12"/>
          </p:nvPr>
        </p:nvSpPr>
        <p:spPr>
          <a:ln/>
        </p:spPr>
        <p:txBody>
          <a:bodyPr/>
          <a:lstStyle>
            <a:lvl1pPr>
              <a:defRPr/>
            </a:lvl1pPr>
          </a:lstStyle>
          <a:p>
            <a:pPr>
              <a:defRPr/>
            </a:pPr>
            <a:fld id="{04115775-2C0C-47B6-82E2-549171E9095C}" type="slidenum">
              <a:rPr lang="en-US" altLang="zh-CN"/>
              <a:pPr>
                <a:defRPr/>
              </a:pPr>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85800" y="1828800"/>
            <a:ext cx="3771900" cy="3657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10100" y="1828800"/>
            <a:ext cx="3771900" cy="3657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5"/>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6"/>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7"/>
          <p:cNvSpPr>
            <a:spLocks noGrp="1" noChangeArrowheads="1"/>
          </p:cNvSpPr>
          <p:nvPr>
            <p:ph type="sldNum" sz="quarter" idx="12"/>
          </p:nvPr>
        </p:nvSpPr>
        <p:spPr>
          <a:ln/>
        </p:spPr>
        <p:txBody>
          <a:bodyPr/>
          <a:lstStyle>
            <a:lvl1pPr>
              <a:defRPr/>
            </a:lvl1pPr>
          </a:lstStyle>
          <a:p>
            <a:pPr>
              <a:defRPr/>
            </a:pPr>
            <a:fld id="{94AD915D-64D9-4A6A-9587-64C537AE07D5}" type="slidenum">
              <a:rPr lang="en-US" altLang="zh-CN"/>
              <a:pPr>
                <a:defRPr/>
              </a:pPr>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5"/>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6"/>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7"/>
          <p:cNvSpPr>
            <a:spLocks noGrp="1" noChangeArrowheads="1"/>
          </p:cNvSpPr>
          <p:nvPr>
            <p:ph type="sldNum" sz="quarter" idx="12"/>
          </p:nvPr>
        </p:nvSpPr>
        <p:spPr>
          <a:ln/>
        </p:spPr>
        <p:txBody>
          <a:bodyPr/>
          <a:lstStyle>
            <a:lvl1pPr>
              <a:defRPr/>
            </a:lvl1pPr>
          </a:lstStyle>
          <a:p>
            <a:pPr>
              <a:defRPr/>
            </a:pPr>
            <a:fld id="{B976945A-4DD3-4FB2-817A-3E0A58E10494}" type="slidenum">
              <a:rPr lang="en-US" altLang="zh-CN"/>
              <a:pPr>
                <a:defRPr/>
              </a:pPr>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5"/>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6"/>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7"/>
          <p:cNvSpPr>
            <a:spLocks noGrp="1" noChangeArrowheads="1"/>
          </p:cNvSpPr>
          <p:nvPr>
            <p:ph type="sldNum" sz="quarter" idx="12"/>
          </p:nvPr>
        </p:nvSpPr>
        <p:spPr>
          <a:ln/>
        </p:spPr>
        <p:txBody>
          <a:bodyPr/>
          <a:lstStyle>
            <a:lvl1pPr>
              <a:defRPr/>
            </a:lvl1pPr>
          </a:lstStyle>
          <a:p>
            <a:pPr>
              <a:defRPr/>
            </a:pPr>
            <a:fld id="{5CF2AA2A-BBAC-4329-9FDD-0AB28393609A}" type="slidenum">
              <a:rPr lang="en-US" altLang="zh-CN"/>
              <a:pPr>
                <a:defRPr/>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6"/>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7"/>
          <p:cNvSpPr>
            <a:spLocks noGrp="1" noChangeArrowheads="1"/>
          </p:cNvSpPr>
          <p:nvPr>
            <p:ph type="sldNum" sz="quarter" idx="12"/>
          </p:nvPr>
        </p:nvSpPr>
        <p:spPr>
          <a:ln/>
        </p:spPr>
        <p:txBody>
          <a:bodyPr/>
          <a:lstStyle>
            <a:lvl1pPr>
              <a:defRPr/>
            </a:lvl1pPr>
          </a:lstStyle>
          <a:p>
            <a:pPr>
              <a:defRPr/>
            </a:pPr>
            <a:fld id="{D6151D07-D1CE-4E46-B8EC-209572DF888E}" type="slidenum">
              <a:rPr lang="en-US" altLang="zh-CN"/>
              <a:pPr>
                <a:defRPr/>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5"/>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6"/>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7"/>
          <p:cNvSpPr>
            <a:spLocks noGrp="1" noChangeArrowheads="1"/>
          </p:cNvSpPr>
          <p:nvPr>
            <p:ph type="sldNum" sz="quarter" idx="12"/>
          </p:nvPr>
        </p:nvSpPr>
        <p:spPr>
          <a:ln/>
        </p:spPr>
        <p:txBody>
          <a:bodyPr/>
          <a:lstStyle>
            <a:lvl1pPr>
              <a:defRPr/>
            </a:lvl1pPr>
          </a:lstStyle>
          <a:p>
            <a:pPr>
              <a:defRPr/>
            </a:pPr>
            <a:fld id="{D9BDF35A-F5A7-4EA5-8D2A-388DE082F897}" type="slidenum">
              <a:rPr lang="en-US" altLang="zh-CN"/>
              <a:pPr>
                <a:defRPr/>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5"/>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6"/>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7"/>
          <p:cNvSpPr>
            <a:spLocks noGrp="1" noChangeArrowheads="1"/>
          </p:cNvSpPr>
          <p:nvPr>
            <p:ph type="sldNum" sz="quarter" idx="12"/>
          </p:nvPr>
        </p:nvSpPr>
        <p:spPr>
          <a:ln/>
        </p:spPr>
        <p:txBody>
          <a:bodyPr/>
          <a:lstStyle>
            <a:lvl1pPr>
              <a:defRPr/>
            </a:lvl1pPr>
          </a:lstStyle>
          <a:p>
            <a:pPr>
              <a:defRPr/>
            </a:pPr>
            <a:fld id="{DB7C3266-8D5F-4C44-A057-F449604B2FC2}" type="slidenum">
              <a:rPr lang="en-US" altLang="zh-CN"/>
              <a:pPr>
                <a:defRPr/>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2" name="Freeform 2"/>
          <p:cNvSpPr>
            <a:spLocks/>
          </p:cNvSpPr>
          <p:nvPr/>
        </p:nvSpPr>
        <p:spPr bwMode="auto">
          <a:xfrm rot="-3172564">
            <a:off x="7777957" y="-15081"/>
            <a:ext cx="1162050" cy="2084387"/>
          </a:xfrm>
          <a:custGeom>
            <a:avLst/>
            <a:gdLst/>
            <a:ahLst/>
            <a:cxnLst>
              <a:cxn ang="0">
                <a:pos x="2903" y="433"/>
              </a:cxn>
              <a:cxn ang="0">
                <a:pos x="2565" y="80"/>
              </a:cxn>
              <a:cxn ang="0">
                <a:pos x="2241" y="0"/>
              </a:cxn>
              <a:cxn ang="0">
                <a:pos x="110" y="2811"/>
              </a:cxn>
              <a:cxn ang="0">
                <a:pos x="110" y="3228"/>
              </a:cxn>
              <a:cxn ang="0">
                <a:pos x="0" y="3631"/>
              </a:cxn>
              <a:cxn ang="0">
                <a:pos x="72" y="3686"/>
              </a:cxn>
              <a:cxn ang="0">
                <a:pos x="441" y="3355"/>
              </a:cxn>
              <a:cxn ang="0">
                <a:pos x="740" y="3228"/>
              </a:cxn>
              <a:cxn ang="0">
                <a:pos x="2903" y="433"/>
              </a:cxn>
              <a:cxn ang="0">
                <a:pos x="2903" y="433"/>
              </a:cxn>
            </a:cxnLst>
            <a:rect l="0" t="0" r="r" b="b"/>
            <a:pathLst>
              <a:path w="2903" h="3686">
                <a:moveTo>
                  <a:pt x="2903" y="433"/>
                </a:moveTo>
                <a:lnTo>
                  <a:pt x="2565" y="80"/>
                </a:lnTo>
                <a:lnTo>
                  <a:pt x="2241" y="0"/>
                </a:lnTo>
                <a:lnTo>
                  <a:pt x="110" y="2811"/>
                </a:lnTo>
                <a:lnTo>
                  <a:pt x="110" y="3228"/>
                </a:lnTo>
                <a:lnTo>
                  <a:pt x="0" y="3631"/>
                </a:lnTo>
                <a:lnTo>
                  <a:pt x="72" y="3686"/>
                </a:lnTo>
                <a:lnTo>
                  <a:pt x="441" y="3355"/>
                </a:lnTo>
                <a:lnTo>
                  <a:pt x="740" y="3228"/>
                </a:lnTo>
                <a:lnTo>
                  <a:pt x="2903" y="433"/>
                </a:lnTo>
                <a:lnTo>
                  <a:pt x="2903" y="433"/>
                </a:lnTo>
                <a:close/>
              </a:path>
            </a:pathLst>
          </a:custGeom>
          <a:solidFill>
            <a:srgbClr val="FFFFFF"/>
          </a:solidFill>
          <a:ln w="9525">
            <a:noFill/>
            <a:round/>
            <a:headEnd/>
            <a:tailEnd/>
          </a:ln>
        </p:spPr>
        <p:txBody>
          <a:bodyPr/>
          <a:lstStyle/>
          <a:p>
            <a:pPr>
              <a:defRPr/>
            </a:pPr>
            <a:endParaRPr lang="zh-CN" altLang="en-US"/>
          </a:p>
        </p:txBody>
      </p:sp>
      <p:sp>
        <p:nvSpPr>
          <p:cNvPr id="2051" name="Rectangle 3"/>
          <p:cNvSpPr>
            <a:spLocks noGrp="1" noChangeArrowheads="1"/>
          </p:cNvSpPr>
          <p:nvPr>
            <p:ph type="title"/>
          </p:nvPr>
        </p:nvSpPr>
        <p:spPr bwMode="auto">
          <a:xfrm>
            <a:off x="685800" y="152400"/>
            <a:ext cx="6870700" cy="1600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zh-CN" altLang="en-US" smtClean="0"/>
              <a:t>单击此处编辑母版标题样式</a:t>
            </a:r>
          </a:p>
        </p:txBody>
      </p:sp>
      <p:sp>
        <p:nvSpPr>
          <p:cNvPr id="2052" name="Rectangle 4"/>
          <p:cNvSpPr>
            <a:spLocks noGrp="1" noChangeArrowheads="1"/>
          </p:cNvSpPr>
          <p:nvPr>
            <p:ph type="body" idx="1"/>
          </p:nvPr>
        </p:nvSpPr>
        <p:spPr bwMode="auto">
          <a:xfrm>
            <a:off x="685800" y="1828800"/>
            <a:ext cx="7696200" cy="3657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20485" name="Rectangle 5"/>
          <p:cNvSpPr>
            <a:spLocks noGrp="1" noChangeArrowheads="1"/>
          </p:cNvSpPr>
          <p:nvPr>
            <p:ph type="dt" sz="half" idx="2"/>
          </p:nvPr>
        </p:nvSpPr>
        <p:spPr bwMode="auto">
          <a:xfrm>
            <a:off x="13716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lvl1pPr>
          </a:lstStyle>
          <a:p>
            <a:pPr>
              <a:defRPr/>
            </a:pPr>
            <a:endParaRPr lang="en-US" altLang="zh-CN"/>
          </a:p>
        </p:txBody>
      </p:sp>
      <p:sp>
        <p:nvSpPr>
          <p:cNvPr id="20486" name="Rectangle 6"/>
          <p:cNvSpPr>
            <a:spLocks noGrp="1" noChangeArrowheads="1"/>
          </p:cNvSpPr>
          <p:nvPr>
            <p:ph type="ftr" sz="quarter" idx="3"/>
          </p:nvPr>
        </p:nvSpPr>
        <p:spPr bwMode="auto">
          <a:xfrm>
            <a:off x="35560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lvl1pPr>
          </a:lstStyle>
          <a:p>
            <a:pPr>
              <a:defRPr/>
            </a:pPr>
            <a:endParaRPr lang="en-US" altLang="zh-CN"/>
          </a:p>
        </p:txBody>
      </p:sp>
      <p:sp>
        <p:nvSpPr>
          <p:cNvPr id="20487" name="Rectangle 7"/>
          <p:cNvSpPr>
            <a:spLocks noGrp="1" noChangeArrowheads="1"/>
          </p:cNvSpPr>
          <p:nvPr>
            <p:ph type="sldNum" sz="quarter" idx="4"/>
          </p:nvPr>
        </p:nvSpPr>
        <p:spPr bwMode="auto">
          <a:xfrm>
            <a:off x="67183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a:lvl1pPr>
          </a:lstStyle>
          <a:p>
            <a:pPr>
              <a:defRPr/>
            </a:pPr>
            <a:fld id="{32E670C9-FDA6-4ED7-81C6-9BD9B17CBD55}" type="slidenum">
              <a:rPr lang="en-US" altLang="zh-CN"/>
              <a:pPr>
                <a:defRPr/>
              </a:pPr>
              <a:t>‹#›</a:t>
            </a:fld>
            <a:endParaRPr lang="en-US" altLang="zh-CN"/>
          </a:p>
        </p:txBody>
      </p:sp>
      <p:sp>
        <p:nvSpPr>
          <p:cNvPr id="20488" name="Freeform 8"/>
          <p:cNvSpPr>
            <a:spLocks/>
          </p:cNvSpPr>
          <p:nvPr/>
        </p:nvSpPr>
        <p:spPr bwMode="auto">
          <a:xfrm rot="-3172564">
            <a:off x="7865269" y="24607"/>
            <a:ext cx="1165225" cy="2097087"/>
          </a:xfrm>
          <a:custGeom>
            <a:avLst/>
            <a:gdLst/>
            <a:ahLst/>
            <a:cxnLst>
              <a:cxn ang="0">
                <a:pos x="2293" y="0"/>
              </a:cxn>
              <a:cxn ang="0">
                <a:pos x="130" y="2835"/>
              </a:cxn>
              <a:cxn ang="0">
                <a:pos x="131" y="3201"/>
              </a:cxn>
              <a:cxn ang="0">
                <a:pos x="0" y="3633"/>
              </a:cxn>
              <a:cxn ang="0">
                <a:pos x="50" y="3703"/>
              </a:cxn>
              <a:cxn ang="0">
                <a:pos x="422" y="3352"/>
              </a:cxn>
              <a:cxn ang="0">
                <a:pos x="763" y="3220"/>
              </a:cxn>
              <a:cxn ang="0">
                <a:pos x="2911" y="428"/>
              </a:cxn>
              <a:cxn ang="0">
                <a:pos x="2589" y="96"/>
              </a:cxn>
              <a:cxn ang="0">
                <a:pos x="2293" y="0"/>
              </a:cxn>
              <a:cxn ang="0">
                <a:pos x="2293" y="0"/>
              </a:cxn>
            </a:cxnLst>
            <a:rect l="0" t="0" r="r" b="b"/>
            <a:pathLst>
              <a:path w="2911" h="3703">
                <a:moveTo>
                  <a:pt x="2293" y="0"/>
                </a:moveTo>
                <a:lnTo>
                  <a:pt x="130" y="2835"/>
                </a:lnTo>
                <a:lnTo>
                  <a:pt x="131" y="3201"/>
                </a:lnTo>
                <a:lnTo>
                  <a:pt x="0" y="3633"/>
                </a:lnTo>
                <a:lnTo>
                  <a:pt x="50" y="3703"/>
                </a:lnTo>
                <a:lnTo>
                  <a:pt x="422" y="3352"/>
                </a:lnTo>
                <a:lnTo>
                  <a:pt x="763" y="3220"/>
                </a:lnTo>
                <a:lnTo>
                  <a:pt x="2911" y="428"/>
                </a:lnTo>
                <a:lnTo>
                  <a:pt x="2589" y="96"/>
                </a:lnTo>
                <a:lnTo>
                  <a:pt x="2293" y="0"/>
                </a:lnTo>
                <a:lnTo>
                  <a:pt x="2293" y="0"/>
                </a:lnTo>
                <a:close/>
              </a:path>
            </a:pathLst>
          </a:custGeom>
          <a:solidFill>
            <a:schemeClr val="folHlink"/>
          </a:solidFill>
          <a:ln w="9525">
            <a:noFill/>
            <a:round/>
            <a:headEnd/>
            <a:tailEnd/>
          </a:ln>
        </p:spPr>
        <p:txBody>
          <a:bodyPr/>
          <a:lstStyle/>
          <a:p>
            <a:pPr>
              <a:defRPr/>
            </a:pPr>
            <a:endParaRPr lang="zh-CN" altLang="en-US"/>
          </a:p>
        </p:txBody>
      </p:sp>
      <p:sp>
        <p:nvSpPr>
          <p:cNvPr id="20489" name="Freeform 9"/>
          <p:cNvSpPr>
            <a:spLocks/>
          </p:cNvSpPr>
          <p:nvPr/>
        </p:nvSpPr>
        <p:spPr bwMode="auto">
          <a:xfrm rot="-3172564">
            <a:off x="7831138" y="192088"/>
            <a:ext cx="1025525" cy="1571625"/>
          </a:xfrm>
          <a:custGeom>
            <a:avLst/>
            <a:gdLst/>
            <a:ahLst/>
            <a:cxnLst>
              <a:cxn ang="0">
                <a:pos x="0" y="2485"/>
              </a:cxn>
              <a:cxn ang="0">
                <a:pos x="432" y="2553"/>
              </a:cxn>
              <a:cxn ang="0">
                <a:pos x="736" y="2777"/>
              </a:cxn>
              <a:cxn ang="0">
                <a:pos x="2561" y="399"/>
              </a:cxn>
              <a:cxn ang="0">
                <a:pos x="2118" y="82"/>
              </a:cxn>
              <a:cxn ang="0">
                <a:pos x="1898" y="0"/>
              </a:cxn>
              <a:cxn ang="0">
                <a:pos x="0" y="2485"/>
              </a:cxn>
              <a:cxn ang="0">
                <a:pos x="0" y="2485"/>
              </a:cxn>
            </a:cxnLst>
            <a:rect l="0" t="0" r="r" b="b"/>
            <a:pathLst>
              <a:path w="2561" h="2777">
                <a:moveTo>
                  <a:pt x="0" y="2485"/>
                </a:moveTo>
                <a:lnTo>
                  <a:pt x="432" y="2553"/>
                </a:lnTo>
                <a:lnTo>
                  <a:pt x="736" y="2777"/>
                </a:lnTo>
                <a:lnTo>
                  <a:pt x="2561" y="399"/>
                </a:lnTo>
                <a:lnTo>
                  <a:pt x="2118" y="82"/>
                </a:lnTo>
                <a:lnTo>
                  <a:pt x="1898" y="0"/>
                </a:lnTo>
                <a:lnTo>
                  <a:pt x="0" y="2485"/>
                </a:lnTo>
                <a:lnTo>
                  <a:pt x="0" y="2485"/>
                </a:lnTo>
                <a:close/>
              </a:path>
            </a:pathLst>
          </a:custGeom>
          <a:solidFill>
            <a:schemeClr val="bg2"/>
          </a:solidFill>
          <a:ln w="9525">
            <a:noFill/>
            <a:round/>
            <a:headEnd/>
            <a:tailEnd/>
          </a:ln>
        </p:spPr>
        <p:txBody>
          <a:bodyPr/>
          <a:lstStyle/>
          <a:p>
            <a:pPr>
              <a:defRPr/>
            </a:pPr>
            <a:endParaRPr lang="zh-CN" altLang="en-US"/>
          </a:p>
        </p:txBody>
      </p:sp>
      <p:grpSp>
        <p:nvGrpSpPr>
          <p:cNvPr id="2058" name="Group 10"/>
          <p:cNvGrpSpPr>
            <a:grpSpLocks/>
          </p:cNvGrpSpPr>
          <p:nvPr/>
        </p:nvGrpSpPr>
        <p:grpSpPr bwMode="auto">
          <a:xfrm>
            <a:off x="7938" y="5540375"/>
            <a:ext cx="1784350" cy="1246188"/>
            <a:chOff x="5" y="3490"/>
            <a:chExt cx="1124" cy="785"/>
          </a:xfrm>
        </p:grpSpPr>
        <p:sp>
          <p:nvSpPr>
            <p:cNvPr id="20491" name="Freeform 11"/>
            <p:cNvSpPr>
              <a:spLocks/>
            </p:cNvSpPr>
            <p:nvPr userDrawn="1"/>
          </p:nvSpPr>
          <p:spPr bwMode="auto">
            <a:xfrm>
              <a:off x="24" y="3505"/>
              <a:ext cx="1089" cy="649"/>
            </a:xfrm>
            <a:custGeom>
              <a:avLst/>
              <a:gdLst/>
              <a:ahLst/>
              <a:cxnLst>
                <a:cxn ang="0">
                  <a:pos x="1587" y="1260"/>
                </a:cxn>
                <a:cxn ang="0">
                  <a:pos x="1420" y="1106"/>
                </a:cxn>
                <a:cxn ang="0">
                  <a:pos x="1331" y="477"/>
                </a:cxn>
                <a:cxn ang="0">
                  <a:pos x="2139" y="330"/>
                </a:cxn>
                <a:cxn ang="0">
                  <a:pos x="2177" y="203"/>
                </a:cxn>
                <a:cxn ang="0">
                  <a:pos x="2099" y="100"/>
                </a:cxn>
                <a:cxn ang="0">
                  <a:pos x="1276" y="211"/>
                </a:cxn>
                <a:cxn ang="0">
                  <a:pos x="1219" y="32"/>
                </a:cxn>
                <a:cxn ang="0">
                  <a:pos x="1085" y="0"/>
                </a:cxn>
                <a:cxn ang="0">
                  <a:pos x="958" y="28"/>
                </a:cxn>
                <a:cxn ang="0">
                  <a:pos x="888" y="106"/>
                </a:cxn>
                <a:cxn ang="0">
                  <a:pos x="937" y="285"/>
                </a:cxn>
                <a:cxn ang="0">
                  <a:pos x="660" y="441"/>
                </a:cxn>
                <a:cxn ang="0">
                  <a:pos x="983" y="473"/>
                </a:cxn>
                <a:cxn ang="0">
                  <a:pos x="1112" y="889"/>
                </a:cxn>
                <a:cxn ang="0">
                  <a:pos x="141" y="469"/>
                </a:cxn>
                <a:cxn ang="0">
                  <a:pos x="46" y="509"/>
                </a:cxn>
                <a:cxn ang="0">
                  <a:pos x="0" y="636"/>
                </a:cxn>
                <a:cxn ang="0">
                  <a:pos x="55" y="779"/>
                </a:cxn>
                <a:cxn ang="0">
                  <a:pos x="1139" y="1288"/>
                </a:cxn>
                <a:cxn ang="0">
                  <a:pos x="1378" y="1256"/>
                </a:cxn>
                <a:cxn ang="0">
                  <a:pos x="1570" y="1298"/>
                </a:cxn>
                <a:cxn ang="0">
                  <a:pos x="1587" y="1260"/>
                </a:cxn>
                <a:cxn ang="0">
                  <a:pos x="1587" y="1260"/>
                </a:cxn>
              </a:cxnLst>
              <a:rect l="0" t="0" r="r" b="b"/>
              <a:pathLst>
                <a:path w="2177" h="1298">
                  <a:moveTo>
                    <a:pt x="1587" y="1260"/>
                  </a:moveTo>
                  <a:lnTo>
                    <a:pt x="1420" y="1106"/>
                  </a:lnTo>
                  <a:lnTo>
                    <a:pt x="1331" y="477"/>
                  </a:lnTo>
                  <a:lnTo>
                    <a:pt x="2139" y="330"/>
                  </a:lnTo>
                  <a:lnTo>
                    <a:pt x="2177" y="203"/>
                  </a:lnTo>
                  <a:lnTo>
                    <a:pt x="2099" y="100"/>
                  </a:lnTo>
                  <a:lnTo>
                    <a:pt x="1276" y="211"/>
                  </a:lnTo>
                  <a:lnTo>
                    <a:pt x="1219" y="32"/>
                  </a:lnTo>
                  <a:lnTo>
                    <a:pt x="1085" y="0"/>
                  </a:lnTo>
                  <a:lnTo>
                    <a:pt x="958" y="28"/>
                  </a:lnTo>
                  <a:lnTo>
                    <a:pt x="888" y="106"/>
                  </a:lnTo>
                  <a:lnTo>
                    <a:pt x="937" y="285"/>
                  </a:lnTo>
                  <a:lnTo>
                    <a:pt x="660" y="441"/>
                  </a:lnTo>
                  <a:lnTo>
                    <a:pt x="983" y="473"/>
                  </a:lnTo>
                  <a:lnTo>
                    <a:pt x="1112" y="889"/>
                  </a:lnTo>
                  <a:lnTo>
                    <a:pt x="141" y="469"/>
                  </a:lnTo>
                  <a:lnTo>
                    <a:pt x="46" y="509"/>
                  </a:lnTo>
                  <a:lnTo>
                    <a:pt x="0" y="636"/>
                  </a:lnTo>
                  <a:lnTo>
                    <a:pt x="55" y="779"/>
                  </a:lnTo>
                  <a:lnTo>
                    <a:pt x="1139" y="1288"/>
                  </a:lnTo>
                  <a:lnTo>
                    <a:pt x="1378" y="1256"/>
                  </a:lnTo>
                  <a:lnTo>
                    <a:pt x="1570" y="1298"/>
                  </a:lnTo>
                  <a:lnTo>
                    <a:pt x="1587" y="1260"/>
                  </a:lnTo>
                  <a:lnTo>
                    <a:pt x="1587" y="1260"/>
                  </a:lnTo>
                  <a:close/>
                </a:path>
              </a:pathLst>
            </a:custGeom>
            <a:solidFill>
              <a:srgbClr val="F8F8F8"/>
            </a:solidFill>
            <a:ln w="9525">
              <a:noFill/>
              <a:round/>
              <a:headEnd/>
              <a:tailEnd/>
            </a:ln>
          </p:spPr>
          <p:txBody>
            <a:bodyPr/>
            <a:lstStyle/>
            <a:p>
              <a:pPr>
                <a:defRPr/>
              </a:pPr>
              <a:endParaRPr lang="zh-CN" altLang="en-US"/>
            </a:p>
          </p:txBody>
        </p:sp>
        <p:sp>
          <p:nvSpPr>
            <p:cNvPr id="20492" name="Freeform 12"/>
            <p:cNvSpPr>
              <a:spLocks/>
            </p:cNvSpPr>
            <p:nvPr userDrawn="1"/>
          </p:nvSpPr>
          <p:spPr bwMode="auto">
            <a:xfrm>
              <a:off x="1022" y="3582"/>
              <a:ext cx="71" cy="129"/>
            </a:xfrm>
            <a:custGeom>
              <a:avLst/>
              <a:gdLst/>
              <a:ahLst/>
              <a:cxnLst>
                <a:cxn ang="0">
                  <a:pos x="0" y="7"/>
                </a:cxn>
                <a:cxn ang="0">
                  <a:pos x="120" y="0"/>
                </a:cxn>
                <a:cxn ang="0">
                  <a:pos x="143" y="233"/>
                </a:cxn>
                <a:cxn ang="0">
                  <a:pos x="8" y="258"/>
                </a:cxn>
                <a:cxn ang="0">
                  <a:pos x="0" y="7"/>
                </a:cxn>
                <a:cxn ang="0">
                  <a:pos x="0" y="7"/>
                </a:cxn>
              </a:cxnLst>
              <a:rect l="0" t="0" r="r" b="b"/>
              <a:pathLst>
                <a:path w="143" h="258">
                  <a:moveTo>
                    <a:pt x="0" y="7"/>
                  </a:moveTo>
                  <a:lnTo>
                    <a:pt x="120" y="0"/>
                  </a:lnTo>
                  <a:lnTo>
                    <a:pt x="143" y="233"/>
                  </a:lnTo>
                  <a:lnTo>
                    <a:pt x="8" y="258"/>
                  </a:lnTo>
                  <a:lnTo>
                    <a:pt x="0" y="7"/>
                  </a:lnTo>
                  <a:lnTo>
                    <a:pt x="0" y="7"/>
                  </a:lnTo>
                  <a:close/>
                </a:path>
              </a:pathLst>
            </a:custGeom>
            <a:solidFill>
              <a:schemeClr val="accent1"/>
            </a:solidFill>
            <a:ln w="9525">
              <a:noFill/>
              <a:round/>
              <a:headEnd/>
              <a:tailEnd/>
            </a:ln>
          </p:spPr>
          <p:txBody>
            <a:bodyPr/>
            <a:lstStyle/>
            <a:p>
              <a:pPr>
                <a:defRPr/>
              </a:pPr>
              <a:endParaRPr lang="zh-CN" altLang="en-US"/>
            </a:p>
          </p:txBody>
        </p:sp>
        <p:sp>
          <p:nvSpPr>
            <p:cNvPr id="20493" name="Freeform 13"/>
            <p:cNvSpPr>
              <a:spLocks/>
            </p:cNvSpPr>
            <p:nvPr userDrawn="1"/>
          </p:nvSpPr>
          <p:spPr bwMode="auto">
            <a:xfrm>
              <a:off x="20" y="3774"/>
              <a:ext cx="792" cy="410"/>
            </a:xfrm>
            <a:custGeom>
              <a:avLst/>
              <a:gdLst/>
              <a:ahLst/>
              <a:cxnLst>
                <a:cxn ang="0">
                  <a:pos x="137" y="0"/>
                </a:cxn>
                <a:cxn ang="0">
                  <a:pos x="1331" y="519"/>
                </a:cxn>
                <a:cxn ang="0">
                  <a:pos x="1428" y="638"/>
                </a:cxn>
                <a:cxn ang="0">
                  <a:pos x="1586" y="792"/>
                </a:cxn>
                <a:cxn ang="0">
                  <a:pos x="1565" y="821"/>
                </a:cxn>
                <a:cxn ang="0">
                  <a:pos x="1350" y="787"/>
                </a:cxn>
                <a:cxn ang="0">
                  <a:pos x="1145" y="811"/>
                </a:cxn>
                <a:cxn ang="0">
                  <a:pos x="42" y="298"/>
                </a:cxn>
                <a:cxn ang="0">
                  <a:pos x="0" y="150"/>
                </a:cxn>
                <a:cxn ang="0">
                  <a:pos x="46" y="32"/>
                </a:cxn>
                <a:cxn ang="0">
                  <a:pos x="137" y="0"/>
                </a:cxn>
                <a:cxn ang="0">
                  <a:pos x="137" y="0"/>
                </a:cxn>
              </a:cxnLst>
              <a:rect l="0" t="0" r="r" b="b"/>
              <a:pathLst>
                <a:path w="1586" h="821">
                  <a:moveTo>
                    <a:pt x="137" y="0"/>
                  </a:moveTo>
                  <a:lnTo>
                    <a:pt x="1331" y="519"/>
                  </a:lnTo>
                  <a:lnTo>
                    <a:pt x="1428" y="638"/>
                  </a:lnTo>
                  <a:lnTo>
                    <a:pt x="1586" y="792"/>
                  </a:lnTo>
                  <a:lnTo>
                    <a:pt x="1565" y="821"/>
                  </a:lnTo>
                  <a:lnTo>
                    <a:pt x="1350" y="787"/>
                  </a:lnTo>
                  <a:lnTo>
                    <a:pt x="1145" y="811"/>
                  </a:lnTo>
                  <a:lnTo>
                    <a:pt x="42" y="298"/>
                  </a:lnTo>
                  <a:lnTo>
                    <a:pt x="0" y="150"/>
                  </a:lnTo>
                  <a:lnTo>
                    <a:pt x="46" y="32"/>
                  </a:lnTo>
                  <a:lnTo>
                    <a:pt x="137" y="0"/>
                  </a:lnTo>
                  <a:lnTo>
                    <a:pt x="137" y="0"/>
                  </a:lnTo>
                  <a:close/>
                </a:path>
              </a:pathLst>
            </a:custGeom>
            <a:solidFill>
              <a:schemeClr val="tx2"/>
            </a:solidFill>
            <a:ln w="9525">
              <a:noFill/>
              <a:round/>
              <a:headEnd/>
              <a:tailEnd/>
            </a:ln>
          </p:spPr>
          <p:txBody>
            <a:bodyPr/>
            <a:lstStyle/>
            <a:p>
              <a:pPr>
                <a:defRPr/>
              </a:pPr>
              <a:endParaRPr lang="zh-CN" altLang="en-US"/>
            </a:p>
          </p:txBody>
        </p:sp>
        <p:sp>
          <p:nvSpPr>
            <p:cNvPr id="20494" name="Freeform 14"/>
            <p:cNvSpPr>
              <a:spLocks/>
            </p:cNvSpPr>
            <p:nvPr userDrawn="1"/>
          </p:nvSpPr>
          <p:spPr bwMode="auto">
            <a:xfrm>
              <a:off x="129" y="3808"/>
              <a:ext cx="525" cy="374"/>
            </a:xfrm>
            <a:custGeom>
              <a:avLst/>
              <a:gdLst/>
              <a:ahLst/>
              <a:cxnLst>
                <a:cxn ang="0">
                  <a:pos x="0" y="325"/>
                </a:cxn>
                <a:cxn ang="0">
                  <a:pos x="922" y="747"/>
                </a:cxn>
                <a:cxn ang="0">
                  <a:pos x="939" y="534"/>
                </a:cxn>
                <a:cxn ang="0">
                  <a:pos x="1049" y="422"/>
                </a:cxn>
                <a:cxn ang="0">
                  <a:pos x="78" y="0"/>
                </a:cxn>
                <a:cxn ang="0">
                  <a:pos x="0" y="127"/>
                </a:cxn>
                <a:cxn ang="0">
                  <a:pos x="0" y="325"/>
                </a:cxn>
                <a:cxn ang="0">
                  <a:pos x="0" y="325"/>
                </a:cxn>
              </a:cxnLst>
              <a:rect l="0" t="0" r="r" b="b"/>
              <a:pathLst>
                <a:path w="1049" h="747">
                  <a:moveTo>
                    <a:pt x="0" y="325"/>
                  </a:moveTo>
                  <a:lnTo>
                    <a:pt x="922" y="747"/>
                  </a:lnTo>
                  <a:lnTo>
                    <a:pt x="939" y="534"/>
                  </a:lnTo>
                  <a:lnTo>
                    <a:pt x="1049" y="422"/>
                  </a:lnTo>
                  <a:lnTo>
                    <a:pt x="78" y="0"/>
                  </a:lnTo>
                  <a:lnTo>
                    <a:pt x="0" y="127"/>
                  </a:lnTo>
                  <a:lnTo>
                    <a:pt x="0" y="325"/>
                  </a:lnTo>
                  <a:lnTo>
                    <a:pt x="0" y="325"/>
                  </a:lnTo>
                  <a:close/>
                </a:path>
              </a:pathLst>
            </a:custGeom>
            <a:solidFill>
              <a:schemeClr val="bg2"/>
            </a:solidFill>
            <a:ln w="9525">
              <a:noFill/>
              <a:round/>
              <a:headEnd/>
              <a:tailEnd/>
            </a:ln>
          </p:spPr>
          <p:txBody>
            <a:bodyPr/>
            <a:lstStyle/>
            <a:p>
              <a:pPr>
                <a:defRPr/>
              </a:pPr>
              <a:endParaRPr lang="zh-CN" altLang="en-US"/>
            </a:p>
          </p:txBody>
        </p:sp>
        <p:sp>
          <p:nvSpPr>
            <p:cNvPr id="20495" name="Freeform 15"/>
            <p:cNvSpPr>
              <a:spLocks/>
            </p:cNvSpPr>
            <p:nvPr userDrawn="1"/>
          </p:nvSpPr>
          <p:spPr bwMode="auto">
            <a:xfrm>
              <a:off x="485" y="3532"/>
              <a:ext cx="135" cy="121"/>
            </a:xfrm>
            <a:custGeom>
              <a:avLst/>
              <a:gdLst/>
              <a:ahLst/>
              <a:cxnLst>
                <a:cxn ang="0">
                  <a:pos x="0" y="28"/>
                </a:cxn>
                <a:cxn ang="0">
                  <a:pos x="160" y="0"/>
                </a:cxn>
                <a:cxn ang="0">
                  <a:pos x="251" y="36"/>
                </a:cxn>
                <a:cxn ang="0">
                  <a:pos x="272" y="139"/>
                </a:cxn>
                <a:cxn ang="0">
                  <a:pos x="164" y="146"/>
                </a:cxn>
                <a:cxn ang="0">
                  <a:pos x="32" y="241"/>
                </a:cxn>
                <a:cxn ang="0">
                  <a:pos x="0" y="28"/>
                </a:cxn>
                <a:cxn ang="0">
                  <a:pos x="0" y="28"/>
                </a:cxn>
              </a:cxnLst>
              <a:rect l="0" t="0" r="r" b="b"/>
              <a:pathLst>
                <a:path w="272" h="241">
                  <a:moveTo>
                    <a:pt x="0" y="28"/>
                  </a:moveTo>
                  <a:lnTo>
                    <a:pt x="160" y="0"/>
                  </a:lnTo>
                  <a:lnTo>
                    <a:pt x="251" y="36"/>
                  </a:lnTo>
                  <a:lnTo>
                    <a:pt x="272" y="139"/>
                  </a:lnTo>
                  <a:lnTo>
                    <a:pt x="164" y="146"/>
                  </a:lnTo>
                  <a:lnTo>
                    <a:pt x="32" y="241"/>
                  </a:lnTo>
                  <a:lnTo>
                    <a:pt x="0" y="28"/>
                  </a:lnTo>
                  <a:lnTo>
                    <a:pt x="0" y="28"/>
                  </a:lnTo>
                  <a:close/>
                </a:path>
              </a:pathLst>
            </a:custGeom>
            <a:solidFill>
              <a:schemeClr val="hlink"/>
            </a:solidFill>
            <a:ln w="9525">
              <a:noFill/>
              <a:round/>
              <a:headEnd/>
              <a:tailEnd/>
            </a:ln>
          </p:spPr>
          <p:txBody>
            <a:bodyPr/>
            <a:lstStyle/>
            <a:p>
              <a:pPr>
                <a:defRPr/>
              </a:pPr>
              <a:endParaRPr lang="zh-CN" altLang="en-US"/>
            </a:p>
          </p:txBody>
        </p:sp>
        <p:sp>
          <p:nvSpPr>
            <p:cNvPr id="20496" name="Freeform 16"/>
            <p:cNvSpPr>
              <a:spLocks/>
            </p:cNvSpPr>
            <p:nvPr userDrawn="1"/>
          </p:nvSpPr>
          <p:spPr bwMode="auto">
            <a:xfrm>
              <a:off x="641" y="4163"/>
              <a:ext cx="76" cy="112"/>
            </a:xfrm>
            <a:custGeom>
              <a:avLst/>
              <a:gdLst/>
              <a:ahLst/>
              <a:cxnLst>
                <a:cxn ang="0">
                  <a:pos x="152" y="4"/>
                </a:cxn>
                <a:cxn ang="0">
                  <a:pos x="152" y="224"/>
                </a:cxn>
                <a:cxn ang="0">
                  <a:pos x="0" y="8"/>
                </a:cxn>
                <a:cxn ang="0">
                  <a:pos x="72" y="0"/>
                </a:cxn>
                <a:cxn ang="0">
                  <a:pos x="152" y="4"/>
                </a:cxn>
                <a:cxn ang="0">
                  <a:pos x="152" y="4"/>
                </a:cxn>
              </a:cxnLst>
              <a:rect l="0" t="0" r="r" b="b"/>
              <a:pathLst>
                <a:path w="152" h="224">
                  <a:moveTo>
                    <a:pt x="152" y="4"/>
                  </a:moveTo>
                  <a:lnTo>
                    <a:pt x="152" y="224"/>
                  </a:lnTo>
                  <a:lnTo>
                    <a:pt x="0" y="8"/>
                  </a:lnTo>
                  <a:lnTo>
                    <a:pt x="72" y="0"/>
                  </a:lnTo>
                  <a:lnTo>
                    <a:pt x="152" y="4"/>
                  </a:lnTo>
                  <a:lnTo>
                    <a:pt x="152" y="4"/>
                  </a:lnTo>
                  <a:close/>
                </a:path>
              </a:pathLst>
            </a:custGeom>
            <a:solidFill>
              <a:schemeClr val="hlink"/>
            </a:solidFill>
            <a:ln w="9525">
              <a:noFill/>
              <a:round/>
              <a:headEnd/>
              <a:tailEnd/>
            </a:ln>
          </p:spPr>
          <p:txBody>
            <a:bodyPr/>
            <a:lstStyle/>
            <a:p>
              <a:pPr>
                <a:defRPr/>
              </a:pPr>
              <a:endParaRPr lang="zh-CN" altLang="en-US"/>
            </a:p>
          </p:txBody>
        </p:sp>
        <p:sp>
          <p:nvSpPr>
            <p:cNvPr id="20497" name="Freeform 17"/>
            <p:cNvSpPr>
              <a:spLocks/>
            </p:cNvSpPr>
            <p:nvPr userDrawn="1"/>
          </p:nvSpPr>
          <p:spPr bwMode="auto">
            <a:xfrm>
              <a:off x="504" y="3607"/>
              <a:ext cx="193" cy="383"/>
            </a:xfrm>
            <a:custGeom>
              <a:avLst/>
              <a:gdLst/>
              <a:ahLst/>
              <a:cxnLst>
                <a:cxn ang="0">
                  <a:pos x="0" y="80"/>
                </a:cxn>
                <a:cxn ang="0">
                  <a:pos x="87" y="0"/>
                </a:cxn>
                <a:cxn ang="0">
                  <a:pos x="232" y="6"/>
                </a:cxn>
                <a:cxn ang="0">
                  <a:pos x="386" y="764"/>
                </a:cxn>
                <a:cxn ang="0">
                  <a:pos x="279" y="720"/>
                </a:cxn>
                <a:cxn ang="0">
                  <a:pos x="152" y="677"/>
                </a:cxn>
                <a:cxn ang="0">
                  <a:pos x="0" y="80"/>
                </a:cxn>
                <a:cxn ang="0">
                  <a:pos x="0" y="80"/>
                </a:cxn>
              </a:cxnLst>
              <a:rect l="0" t="0" r="r" b="b"/>
              <a:pathLst>
                <a:path w="386" h="764">
                  <a:moveTo>
                    <a:pt x="0" y="80"/>
                  </a:moveTo>
                  <a:lnTo>
                    <a:pt x="87" y="0"/>
                  </a:lnTo>
                  <a:lnTo>
                    <a:pt x="232" y="6"/>
                  </a:lnTo>
                  <a:lnTo>
                    <a:pt x="386" y="764"/>
                  </a:lnTo>
                  <a:lnTo>
                    <a:pt x="279" y="720"/>
                  </a:lnTo>
                  <a:lnTo>
                    <a:pt x="152" y="677"/>
                  </a:lnTo>
                  <a:lnTo>
                    <a:pt x="0" y="80"/>
                  </a:lnTo>
                  <a:lnTo>
                    <a:pt x="0" y="80"/>
                  </a:lnTo>
                  <a:close/>
                </a:path>
              </a:pathLst>
            </a:custGeom>
            <a:solidFill>
              <a:schemeClr val="bg2"/>
            </a:solidFill>
            <a:ln w="9525">
              <a:noFill/>
              <a:round/>
              <a:headEnd/>
              <a:tailEnd/>
            </a:ln>
          </p:spPr>
          <p:txBody>
            <a:bodyPr/>
            <a:lstStyle/>
            <a:p>
              <a:pPr>
                <a:defRPr/>
              </a:pPr>
              <a:endParaRPr lang="zh-CN" altLang="en-US"/>
            </a:p>
          </p:txBody>
        </p:sp>
        <p:sp>
          <p:nvSpPr>
            <p:cNvPr id="20498" name="Freeform 18"/>
            <p:cNvSpPr>
              <a:spLocks/>
            </p:cNvSpPr>
            <p:nvPr userDrawn="1"/>
          </p:nvSpPr>
          <p:spPr bwMode="auto">
            <a:xfrm>
              <a:off x="668" y="3590"/>
              <a:ext cx="364" cy="174"/>
            </a:xfrm>
            <a:custGeom>
              <a:avLst/>
              <a:gdLst/>
              <a:ahLst/>
              <a:cxnLst>
                <a:cxn ang="0">
                  <a:pos x="692" y="0"/>
                </a:cxn>
                <a:cxn ang="0">
                  <a:pos x="0" y="106"/>
                </a:cxn>
                <a:cxn ang="0">
                  <a:pos x="28" y="348"/>
                </a:cxn>
                <a:cxn ang="0">
                  <a:pos x="715" y="237"/>
                </a:cxn>
                <a:cxn ang="0">
                  <a:pos x="728" y="43"/>
                </a:cxn>
                <a:cxn ang="0">
                  <a:pos x="692" y="0"/>
                </a:cxn>
                <a:cxn ang="0">
                  <a:pos x="692" y="0"/>
                </a:cxn>
              </a:cxnLst>
              <a:rect l="0" t="0" r="r" b="b"/>
              <a:pathLst>
                <a:path w="728" h="348">
                  <a:moveTo>
                    <a:pt x="692" y="0"/>
                  </a:moveTo>
                  <a:lnTo>
                    <a:pt x="0" y="106"/>
                  </a:lnTo>
                  <a:lnTo>
                    <a:pt x="28" y="348"/>
                  </a:lnTo>
                  <a:lnTo>
                    <a:pt x="715" y="237"/>
                  </a:lnTo>
                  <a:lnTo>
                    <a:pt x="728" y="43"/>
                  </a:lnTo>
                  <a:lnTo>
                    <a:pt x="692" y="0"/>
                  </a:lnTo>
                  <a:lnTo>
                    <a:pt x="692" y="0"/>
                  </a:lnTo>
                  <a:close/>
                </a:path>
              </a:pathLst>
            </a:custGeom>
            <a:solidFill>
              <a:schemeClr val="bg2"/>
            </a:solidFill>
            <a:ln w="9525">
              <a:noFill/>
              <a:round/>
              <a:headEnd/>
              <a:tailEnd/>
            </a:ln>
          </p:spPr>
          <p:txBody>
            <a:bodyPr/>
            <a:lstStyle/>
            <a:p>
              <a:pPr>
                <a:defRPr/>
              </a:pPr>
              <a:endParaRPr lang="zh-CN" altLang="en-US"/>
            </a:p>
          </p:txBody>
        </p:sp>
        <p:sp>
          <p:nvSpPr>
            <p:cNvPr id="20499" name="Freeform 19"/>
            <p:cNvSpPr>
              <a:spLocks/>
            </p:cNvSpPr>
            <p:nvPr userDrawn="1"/>
          </p:nvSpPr>
          <p:spPr bwMode="auto">
            <a:xfrm>
              <a:off x="347" y="3693"/>
              <a:ext cx="156" cy="67"/>
            </a:xfrm>
            <a:custGeom>
              <a:avLst/>
              <a:gdLst/>
              <a:ahLst/>
              <a:cxnLst>
                <a:cxn ang="0">
                  <a:pos x="272" y="0"/>
                </a:cxn>
                <a:cxn ang="0">
                  <a:pos x="0" y="78"/>
                </a:cxn>
                <a:cxn ang="0">
                  <a:pos x="312" y="135"/>
                </a:cxn>
                <a:cxn ang="0">
                  <a:pos x="272" y="0"/>
                </a:cxn>
                <a:cxn ang="0">
                  <a:pos x="272" y="0"/>
                </a:cxn>
              </a:cxnLst>
              <a:rect l="0" t="0" r="r" b="b"/>
              <a:pathLst>
                <a:path w="312" h="135">
                  <a:moveTo>
                    <a:pt x="272" y="0"/>
                  </a:moveTo>
                  <a:lnTo>
                    <a:pt x="0" y="78"/>
                  </a:lnTo>
                  <a:lnTo>
                    <a:pt x="312" y="135"/>
                  </a:lnTo>
                  <a:lnTo>
                    <a:pt x="272" y="0"/>
                  </a:lnTo>
                  <a:lnTo>
                    <a:pt x="272" y="0"/>
                  </a:lnTo>
                  <a:close/>
                </a:path>
              </a:pathLst>
            </a:custGeom>
            <a:solidFill>
              <a:schemeClr val="accent1"/>
            </a:solidFill>
            <a:ln w="9525">
              <a:noFill/>
              <a:round/>
              <a:headEnd/>
              <a:tailEnd/>
            </a:ln>
          </p:spPr>
          <p:txBody>
            <a:bodyPr/>
            <a:lstStyle/>
            <a:p>
              <a:pPr>
                <a:defRPr/>
              </a:pPr>
              <a:endParaRPr lang="zh-CN" altLang="en-US"/>
            </a:p>
          </p:txBody>
        </p:sp>
        <p:grpSp>
          <p:nvGrpSpPr>
            <p:cNvPr id="2084" name="Group 20"/>
            <p:cNvGrpSpPr>
              <a:grpSpLocks/>
            </p:cNvGrpSpPr>
            <p:nvPr userDrawn="1"/>
          </p:nvGrpSpPr>
          <p:grpSpPr bwMode="auto">
            <a:xfrm>
              <a:off x="5" y="3490"/>
              <a:ext cx="1124" cy="780"/>
              <a:chOff x="5" y="3490"/>
              <a:chExt cx="1124" cy="780"/>
            </a:xfrm>
          </p:grpSpPr>
          <p:grpSp>
            <p:nvGrpSpPr>
              <p:cNvPr id="2085" name="Group 21"/>
              <p:cNvGrpSpPr>
                <a:grpSpLocks/>
              </p:cNvGrpSpPr>
              <p:nvPr userDrawn="1"/>
            </p:nvGrpSpPr>
            <p:grpSpPr bwMode="auto">
              <a:xfrm>
                <a:off x="499" y="3562"/>
                <a:ext cx="548" cy="708"/>
                <a:chOff x="499" y="3562"/>
                <a:chExt cx="548" cy="708"/>
              </a:xfrm>
            </p:grpSpPr>
            <p:sp>
              <p:nvSpPr>
                <p:cNvPr id="20502" name="Freeform 22"/>
                <p:cNvSpPr>
                  <a:spLocks/>
                </p:cNvSpPr>
                <p:nvPr userDrawn="1"/>
              </p:nvSpPr>
              <p:spPr bwMode="auto">
                <a:xfrm>
                  <a:off x="499" y="3587"/>
                  <a:ext cx="157" cy="87"/>
                </a:xfrm>
                <a:custGeom>
                  <a:avLst/>
                  <a:gdLst/>
                  <a:ahLst/>
                  <a:cxnLst>
                    <a:cxn ang="0">
                      <a:pos x="0" y="107"/>
                    </a:cxn>
                    <a:cxn ang="0">
                      <a:pos x="114" y="10"/>
                    </a:cxn>
                    <a:cxn ang="0">
                      <a:pos x="213" y="0"/>
                    </a:cxn>
                    <a:cxn ang="0">
                      <a:pos x="292" y="27"/>
                    </a:cxn>
                    <a:cxn ang="0">
                      <a:pos x="313" y="91"/>
                    </a:cxn>
                    <a:cxn ang="0">
                      <a:pos x="167" y="67"/>
                    </a:cxn>
                    <a:cxn ang="0">
                      <a:pos x="74" y="101"/>
                    </a:cxn>
                    <a:cxn ang="0">
                      <a:pos x="13" y="175"/>
                    </a:cxn>
                    <a:cxn ang="0">
                      <a:pos x="0" y="107"/>
                    </a:cxn>
                    <a:cxn ang="0">
                      <a:pos x="0" y="107"/>
                    </a:cxn>
                  </a:cxnLst>
                  <a:rect l="0" t="0" r="r" b="b"/>
                  <a:pathLst>
                    <a:path w="313" h="175">
                      <a:moveTo>
                        <a:pt x="0" y="107"/>
                      </a:moveTo>
                      <a:lnTo>
                        <a:pt x="114" y="10"/>
                      </a:lnTo>
                      <a:lnTo>
                        <a:pt x="213" y="0"/>
                      </a:lnTo>
                      <a:lnTo>
                        <a:pt x="292" y="27"/>
                      </a:lnTo>
                      <a:lnTo>
                        <a:pt x="313" y="91"/>
                      </a:lnTo>
                      <a:lnTo>
                        <a:pt x="167" y="67"/>
                      </a:lnTo>
                      <a:lnTo>
                        <a:pt x="74" y="101"/>
                      </a:lnTo>
                      <a:lnTo>
                        <a:pt x="13" y="175"/>
                      </a:lnTo>
                      <a:lnTo>
                        <a:pt x="0" y="107"/>
                      </a:lnTo>
                      <a:lnTo>
                        <a:pt x="0" y="107"/>
                      </a:lnTo>
                      <a:close/>
                    </a:path>
                  </a:pathLst>
                </a:custGeom>
                <a:solidFill>
                  <a:schemeClr val="accent2"/>
                </a:solidFill>
                <a:ln w="9525">
                  <a:noFill/>
                  <a:round/>
                  <a:headEnd/>
                  <a:tailEnd/>
                </a:ln>
              </p:spPr>
              <p:txBody>
                <a:bodyPr/>
                <a:lstStyle/>
                <a:p>
                  <a:pPr>
                    <a:defRPr/>
                  </a:pPr>
                  <a:endParaRPr lang="zh-CN" altLang="en-US"/>
                </a:p>
              </p:txBody>
            </p:sp>
            <p:sp>
              <p:nvSpPr>
                <p:cNvPr id="20503" name="Freeform 23"/>
                <p:cNvSpPr>
                  <a:spLocks/>
                </p:cNvSpPr>
                <p:nvPr userDrawn="1"/>
              </p:nvSpPr>
              <p:spPr bwMode="auto">
                <a:xfrm>
                  <a:off x="636" y="4137"/>
                  <a:ext cx="115" cy="133"/>
                </a:xfrm>
                <a:custGeom>
                  <a:avLst/>
                  <a:gdLst/>
                  <a:ahLst/>
                  <a:cxnLst>
                    <a:cxn ang="0">
                      <a:pos x="0" y="40"/>
                    </a:cxn>
                    <a:cxn ang="0">
                      <a:pos x="160" y="266"/>
                    </a:cxn>
                    <a:cxn ang="0">
                      <a:pos x="230" y="251"/>
                    </a:cxn>
                    <a:cxn ang="0">
                      <a:pos x="223" y="17"/>
                    </a:cxn>
                    <a:cxn ang="0">
                      <a:pos x="166" y="0"/>
                    </a:cxn>
                    <a:cxn ang="0">
                      <a:pos x="179" y="197"/>
                    </a:cxn>
                    <a:cxn ang="0">
                      <a:pos x="71" y="4"/>
                    </a:cxn>
                    <a:cxn ang="0">
                      <a:pos x="0" y="40"/>
                    </a:cxn>
                    <a:cxn ang="0">
                      <a:pos x="0" y="40"/>
                    </a:cxn>
                  </a:cxnLst>
                  <a:rect l="0" t="0" r="r" b="b"/>
                  <a:pathLst>
                    <a:path w="230" h="266">
                      <a:moveTo>
                        <a:pt x="0" y="40"/>
                      </a:moveTo>
                      <a:lnTo>
                        <a:pt x="160" y="266"/>
                      </a:lnTo>
                      <a:lnTo>
                        <a:pt x="230" y="251"/>
                      </a:lnTo>
                      <a:lnTo>
                        <a:pt x="223" y="17"/>
                      </a:lnTo>
                      <a:lnTo>
                        <a:pt x="166" y="0"/>
                      </a:lnTo>
                      <a:lnTo>
                        <a:pt x="179" y="197"/>
                      </a:lnTo>
                      <a:lnTo>
                        <a:pt x="71" y="4"/>
                      </a:lnTo>
                      <a:lnTo>
                        <a:pt x="0" y="40"/>
                      </a:lnTo>
                      <a:lnTo>
                        <a:pt x="0" y="40"/>
                      </a:lnTo>
                      <a:close/>
                    </a:path>
                  </a:pathLst>
                </a:custGeom>
                <a:solidFill>
                  <a:schemeClr val="accent2"/>
                </a:solidFill>
                <a:ln w="9525">
                  <a:noFill/>
                  <a:round/>
                  <a:headEnd/>
                  <a:tailEnd/>
                </a:ln>
              </p:spPr>
              <p:txBody>
                <a:bodyPr/>
                <a:lstStyle/>
                <a:p>
                  <a:pPr>
                    <a:defRPr/>
                  </a:pPr>
                  <a:endParaRPr lang="zh-CN" altLang="en-US"/>
                </a:p>
              </p:txBody>
            </p:sp>
            <p:sp>
              <p:nvSpPr>
                <p:cNvPr id="20504" name="Freeform 24"/>
                <p:cNvSpPr>
                  <a:spLocks/>
                </p:cNvSpPr>
                <p:nvPr userDrawn="1"/>
              </p:nvSpPr>
              <p:spPr bwMode="auto">
                <a:xfrm>
                  <a:off x="1004" y="3562"/>
                  <a:ext cx="43" cy="117"/>
                </a:xfrm>
                <a:custGeom>
                  <a:avLst/>
                  <a:gdLst/>
                  <a:ahLst/>
                  <a:cxnLst>
                    <a:cxn ang="0">
                      <a:pos x="0" y="19"/>
                    </a:cxn>
                    <a:cxn ang="0">
                      <a:pos x="36" y="93"/>
                    </a:cxn>
                    <a:cxn ang="0">
                      <a:pos x="44" y="154"/>
                    </a:cxn>
                    <a:cxn ang="0">
                      <a:pos x="27" y="234"/>
                    </a:cxn>
                    <a:cxn ang="0">
                      <a:pos x="80" y="220"/>
                    </a:cxn>
                    <a:cxn ang="0">
                      <a:pos x="87" y="116"/>
                    </a:cxn>
                    <a:cxn ang="0">
                      <a:pos x="46" y="0"/>
                    </a:cxn>
                    <a:cxn ang="0">
                      <a:pos x="0" y="19"/>
                    </a:cxn>
                    <a:cxn ang="0">
                      <a:pos x="0" y="19"/>
                    </a:cxn>
                  </a:cxnLst>
                  <a:rect l="0" t="0" r="r" b="b"/>
                  <a:pathLst>
                    <a:path w="87" h="234">
                      <a:moveTo>
                        <a:pt x="0" y="19"/>
                      </a:moveTo>
                      <a:lnTo>
                        <a:pt x="36" y="93"/>
                      </a:lnTo>
                      <a:lnTo>
                        <a:pt x="44" y="154"/>
                      </a:lnTo>
                      <a:lnTo>
                        <a:pt x="27" y="234"/>
                      </a:lnTo>
                      <a:lnTo>
                        <a:pt x="80" y="220"/>
                      </a:lnTo>
                      <a:lnTo>
                        <a:pt x="87" y="116"/>
                      </a:lnTo>
                      <a:lnTo>
                        <a:pt x="46" y="0"/>
                      </a:lnTo>
                      <a:lnTo>
                        <a:pt x="0" y="19"/>
                      </a:lnTo>
                      <a:lnTo>
                        <a:pt x="0" y="19"/>
                      </a:lnTo>
                      <a:close/>
                    </a:path>
                  </a:pathLst>
                </a:custGeom>
                <a:solidFill>
                  <a:schemeClr val="accent2"/>
                </a:solidFill>
                <a:ln w="9525">
                  <a:noFill/>
                  <a:round/>
                  <a:headEnd/>
                  <a:tailEnd/>
                </a:ln>
              </p:spPr>
              <p:txBody>
                <a:bodyPr/>
                <a:lstStyle/>
                <a:p>
                  <a:pPr>
                    <a:defRPr/>
                  </a:pPr>
                  <a:endParaRPr lang="zh-CN" altLang="en-US"/>
                </a:p>
              </p:txBody>
            </p:sp>
          </p:grpSp>
          <p:sp>
            <p:nvSpPr>
              <p:cNvPr id="20505" name="Freeform 25"/>
              <p:cNvSpPr>
                <a:spLocks/>
              </p:cNvSpPr>
              <p:nvPr userDrawn="1"/>
            </p:nvSpPr>
            <p:spPr bwMode="auto">
              <a:xfrm>
                <a:off x="76" y="3732"/>
                <a:ext cx="595" cy="250"/>
              </a:xfrm>
              <a:custGeom>
                <a:avLst/>
                <a:gdLst/>
                <a:ahLst/>
                <a:cxnLst>
                  <a:cxn ang="0">
                    <a:pos x="100" y="0"/>
                  </a:cxn>
                  <a:cxn ang="0">
                    <a:pos x="1190" y="490"/>
                  </a:cxn>
                  <a:cxn ang="0">
                    <a:pos x="1076" y="500"/>
                  </a:cxn>
                  <a:cxn ang="0">
                    <a:pos x="0" y="27"/>
                  </a:cxn>
                  <a:cxn ang="0">
                    <a:pos x="100" y="0"/>
                  </a:cxn>
                  <a:cxn ang="0">
                    <a:pos x="100" y="0"/>
                  </a:cxn>
                </a:cxnLst>
                <a:rect l="0" t="0" r="r" b="b"/>
                <a:pathLst>
                  <a:path w="1190" h="500">
                    <a:moveTo>
                      <a:pt x="100" y="0"/>
                    </a:moveTo>
                    <a:lnTo>
                      <a:pt x="1190" y="490"/>
                    </a:lnTo>
                    <a:lnTo>
                      <a:pt x="1076" y="500"/>
                    </a:lnTo>
                    <a:lnTo>
                      <a:pt x="0" y="27"/>
                    </a:lnTo>
                    <a:lnTo>
                      <a:pt x="100" y="0"/>
                    </a:lnTo>
                    <a:lnTo>
                      <a:pt x="100" y="0"/>
                    </a:lnTo>
                    <a:close/>
                  </a:path>
                </a:pathLst>
              </a:custGeom>
              <a:solidFill>
                <a:schemeClr val="accent2"/>
              </a:solidFill>
              <a:ln w="9525">
                <a:noFill/>
                <a:round/>
                <a:headEnd/>
                <a:tailEnd/>
              </a:ln>
            </p:spPr>
            <p:txBody>
              <a:bodyPr/>
              <a:lstStyle/>
              <a:p>
                <a:pPr>
                  <a:defRPr/>
                </a:pPr>
                <a:endParaRPr lang="zh-CN" altLang="en-US"/>
              </a:p>
            </p:txBody>
          </p:sp>
          <p:sp>
            <p:nvSpPr>
              <p:cNvPr id="20506" name="Freeform 26"/>
              <p:cNvSpPr>
                <a:spLocks/>
              </p:cNvSpPr>
              <p:nvPr userDrawn="1"/>
            </p:nvSpPr>
            <p:spPr bwMode="auto">
              <a:xfrm>
                <a:off x="260" y="3886"/>
                <a:ext cx="244" cy="148"/>
              </a:xfrm>
              <a:custGeom>
                <a:avLst/>
                <a:gdLst/>
                <a:ahLst/>
                <a:cxnLst>
                  <a:cxn ang="0">
                    <a:pos x="14" y="34"/>
                  </a:cxn>
                  <a:cxn ang="0">
                    <a:pos x="160" y="66"/>
                  </a:cxn>
                  <a:cxn ang="0">
                    <a:pos x="324" y="137"/>
                  </a:cxn>
                  <a:cxn ang="0">
                    <a:pos x="440" y="243"/>
                  </a:cxn>
                  <a:cxn ang="0">
                    <a:pos x="326" y="230"/>
                  </a:cxn>
                  <a:cxn ang="0">
                    <a:pos x="139" y="146"/>
                  </a:cxn>
                  <a:cxn ang="0">
                    <a:pos x="50" y="80"/>
                  </a:cxn>
                  <a:cxn ang="0">
                    <a:pos x="107" y="163"/>
                  </a:cxn>
                  <a:cxn ang="0">
                    <a:pos x="272" y="270"/>
                  </a:cxn>
                  <a:cxn ang="0">
                    <a:pos x="466" y="296"/>
                  </a:cxn>
                  <a:cxn ang="0">
                    <a:pos x="489" y="224"/>
                  </a:cxn>
                  <a:cxn ang="0">
                    <a:pos x="394" y="120"/>
                  </a:cxn>
                  <a:cxn ang="0">
                    <a:pos x="170" y="17"/>
                  </a:cxn>
                  <a:cxn ang="0">
                    <a:pos x="0" y="0"/>
                  </a:cxn>
                  <a:cxn ang="0">
                    <a:pos x="14" y="34"/>
                  </a:cxn>
                  <a:cxn ang="0">
                    <a:pos x="14" y="34"/>
                  </a:cxn>
                </a:cxnLst>
                <a:rect l="0" t="0" r="r" b="b"/>
                <a:pathLst>
                  <a:path w="489" h="296">
                    <a:moveTo>
                      <a:pt x="14" y="34"/>
                    </a:moveTo>
                    <a:lnTo>
                      <a:pt x="160" y="66"/>
                    </a:lnTo>
                    <a:lnTo>
                      <a:pt x="324" y="137"/>
                    </a:lnTo>
                    <a:lnTo>
                      <a:pt x="440" y="243"/>
                    </a:lnTo>
                    <a:lnTo>
                      <a:pt x="326" y="230"/>
                    </a:lnTo>
                    <a:lnTo>
                      <a:pt x="139" y="146"/>
                    </a:lnTo>
                    <a:lnTo>
                      <a:pt x="50" y="80"/>
                    </a:lnTo>
                    <a:lnTo>
                      <a:pt x="107" y="163"/>
                    </a:lnTo>
                    <a:lnTo>
                      <a:pt x="272" y="270"/>
                    </a:lnTo>
                    <a:lnTo>
                      <a:pt x="466" y="296"/>
                    </a:lnTo>
                    <a:lnTo>
                      <a:pt x="489" y="224"/>
                    </a:lnTo>
                    <a:lnTo>
                      <a:pt x="394" y="120"/>
                    </a:lnTo>
                    <a:lnTo>
                      <a:pt x="170" y="17"/>
                    </a:lnTo>
                    <a:lnTo>
                      <a:pt x="0" y="0"/>
                    </a:lnTo>
                    <a:lnTo>
                      <a:pt x="14" y="34"/>
                    </a:lnTo>
                    <a:lnTo>
                      <a:pt x="14" y="34"/>
                    </a:lnTo>
                    <a:close/>
                  </a:path>
                </a:pathLst>
              </a:custGeom>
              <a:solidFill>
                <a:schemeClr val="accent2"/>
              </a:solidFill>
              <a:ln w="9525">
                <a:noFill/>
                <a:round/>
                <a:headEnd/>
                <a:tailEnd/>
              </a:ln>
            </p:spPr>
            <p:txBody>
              <a:bodyPr/>
              <a:lstStyle/>
              <a:p>
                <a:pPr>
                  <a:defRPr/>
                </a:pPr>
                <a:endParaRPr lang="zh-CN" altLang="en-US"/>
              </a:p>
            </p:txBody>
          </p:sp>
          <p:sp>
            <p:nvSpPr>
              <p:cNvPr id="20507" name="Freeform 27"/>
              <p:cNvSpPr>
                <a:spLocks/>
              </p:cNvSpPr>
              <p:nvPr userDrawn="1"/>
            </p:nvSpPr>
            <p:spPr bwMode="auto">
              <a:xfrm>
                <a:off x="565" y="3680"/>
                <a:ext cx="107" cy="238"/>
              </a:xfrm>
              <a:custGeom>
                <a:avLst/>
                <a:gdLst/>
                <a:ahLst/>
                <a:cxnLst>
                  <a:cxn ang="0">
                    <a:pos x="24" y="0"/>
                  </a:cxn>
                  <a:cxn ang="0">
                    <a:pos x="91" y="25"/>
                  </a:cxn>
                  <a:cxn ang="0">
                    <a:pos x="80" y="192"/>
                  </a:cxn>
                  <a:cxn ang="0">
                    <a:pos x="106" y="327"/>
                  </a:cxn>
                  <a:cxn ang="0">
                    <a:pos x="213" y="451"/>
                  </a:cxn>
                  <a:cxn ang="0">
                    <a:pos x="97" y="478"/>
                  </a:cxn>
                  <a:cxn ang="0">
                    <a:pos x="30" y="344"/>
                  </a:cxn>
                  <a:cxn ang="0">
                    <a:pos x="0" y="57"/>
                  </a:cxn>
                  <a:cxn ang="0">
                    <a:pos x="24" y="0"/>
                  </a:cxn>
                  <a:cxn ang="0">
                    <a:pos x="24" y="0"/>
                  </a:cxn>
                </a:cxnLst>
                <a:rect l="0" t="0" r="r" b="b"/>
                <a:pathLst>
                  <a:path w="213" h="478">
                    <a:moveTo>
                      <a:pt x="24" y="0"/>
                    </a:moveTo>
                    <a:lnTo>
                      <a:pt x="91" y="25"/>
                    </a:lnTo>
                    <a:lnTo>
                      <a:pt x="80" y="192"/>
                    </a:lnTo>
                    <a:lnTo>
                      <a:pt x="106" y="327"/>
                    </a:lnTo>
                    <a:lnTo>
                      <a:pt x="213" y="451"/>
                    </a:lnTo>
                    <a:lnTo>
                      <a:pt x="97" y="478"/>
                    </a:lnTo>
                    <a:lnTo>
                      <a:pt x="30" y="344"/>
                    </a:lnTo>
                    <a:lnTo>
                      <a:pt x="0" y="57"/>
                    </a:lnTo>
                    <a:lnTo>
                      <a:pt x="24" y="0"/>
                    </a:lnTo>
                    <a:lnTo>
                      <a:pt x="24" y="0"/>
                    </a:lnTo>
                    <a:close/>
                  </a:path>
                </a:pathLst>
              </a:custGeom>
              <a:solidFill>
                <a:schemeClr val="accent2"/>
              </a:solidFill>
              <a:ln w="9525">
                <a:noFill/>
                <a:round/>
                <a:headEnd/>
                <a:tailEnd/>
              </a:ln>
            </p:spPr>
            <p:txBody>
              <a:bodyPr/>
              <a:lstStyle/>
              <a:p>
                <a:pPr>
                  <a:defRPr/>
                </a:pPr>
                <a:endParaRPr lang="zh-CN" altLang="en-US"/>
              </a:p>
            </p:txBody>
          </p:sp>
          <p:grpSp>
            <p:nvGrpSpPr>
              <p:cNvPr id="2089" name="Group 28"/>
              <p:cNvGrpSpPr>
                <a:grpSpLocks/>
              </p:cNvGrpSpPr>
              <p:nvPr userDrawn="1"/>
            </p:nvGrpSpPr>
            <p:grpSpPr bwMode="auto">
              <a:xfrm>
                <a:off x="5" y="3490"/>
                <a:ext cx="1124" cy="678"/>
                <a:chOff x="5" y="3490"/>
                <a:chExt cx="1124" cy="678"/>
              </a:xfrm>
            </p:grpSpPr>
            <p:sp>
              <p:nvSpPr>
                <p:cNvPr id="20509" name="Freeform 29"/>
                <p:cNvSpPr>
                  <a:spLocks/>
                </p:cNvSpPr>
                <p:nvPr userDrawn="1"/>
              </p:nvSpPr>
              <p:spPr bwMode="auto">
                <a:xfrm>
                  <a:off x="669" y="4048"/>
                  <a:ext cx="75" cy="87"/>
                </a:xfrm>
                <a:custGeom>
                  <a:avLst/>
                  <a:gdLst/>
                  <a:ahLst/>
                  <a:cxnLst>
                    <a:cxn ang="0">
                      <a:pos x="110" y="0"/>
                    </a:cxn>
                    <a:cxn ang="0">
                      <a:pos x="40" y="66"/>
                    </a:cxn>
                    <a:cxn ang="0">
                      <a:pos x="0" y="173"/>
                    </a:cxn>
                    <a:cxn ang="0">
                      <a:pos x="80" y="160"/>
                    </a:cxn>
                    <a:cxn ang="0">
                      <a:pos x="103" y="84"/>
                    </a:cxn>
                    <a:cxn ang="0">
                      <a:pos x="150" y="27"/>
                    </a:cxn>
                    <a:cxn ang="0">
                      <a:pos x="110" y="0"/>
                    </a:cxn>
                    <a:cxn ang="0">
                      <a:pos x="110" y="0"/>
                    </a:cxn>
                  </a:cxnLst>
                  <a:rect l="0" t="0" r="r" b="b"/>
                  <a:pathLst>
                    <a:path w="150" h="173">
                      <a:moveTo>
                        <a:pt x="110" y="0"/>
                      </a:moveTo>
                      <a:lnTo>
                        <a:pt x="40" y="66"/>
                      </a:lnTo>
                      <a:lnTo>
                        <a:pt x="0" y="173"/>
                      </a:lnTo>
                      <a:lnTo>
                        <a:pt x="80" y="160"/>
                      </a:lnTo>
                      <a:lnTo>
                        <a:pt x="103" y="84"/>
                      </a:lnTo>
                      <a:lnTo>
                        <a:pt x="150" y="27"/>
                      </a:lnTo>
                      <a:lnTo>
                        <a:pt x="110" y="0"/>
                      </a:lnTo>
                      <a:lnTo>
                        <a:pt x="110" y="0"/>
                      </a:lnTo>
                      <a:close/>
                    </a:path>
                  </a:pathLst>
                </a:custGeom>
                <a:solidFill>
                  <a:schemeClr val="accent2"/>
                </a:solidFill>
                <a:ln w="9525">
                  <a:noFill/>
                  <a:round/>
                  <a:headEnd/>
                  <a:tailEnd/>
                </a:ln>
              </p:spPr>
              <p:txBody>
                <a:bodyPr/>
                <a:lstStyle/>
                <a:p>
                  <a:pPr>
                    <a:defRPr/>
                  </a:pPr>
                  <a:endParaRPr lang="zh-CN" altLang="en-US"/>
                </a:p>
              </p:txBody>
            </p:sp>
            <p:sp>
              <p:nvSpPr>
                <p:cNvPr id="20510" name="Freeform 30"/>
                <p:cNvSpPr>
                  <a:spLocks/>
                </p:cNvSpPr>
                <p:nvPr userDrawn="1"/>
              </p:nvSpPr>
              <p:spPr bwMode="auto">
                <a:xfrm>
                  <a:off x="5" y="3728"/>
                  <a:ext cx="842" cy="440"/>
                </a:xfrm>
                <a:custGeom>
                  <a:avLst/>
                  <a:gdLst/>
                  <a:ahLst/>
                  <a:cxnLst>
                    <a:cxn ang="0">
                      <a:pos x="156" y="0"/>
                    </a:cxn>
                    <a:cxn ang="0">
                      <a:pos x="63" y="52"/>
                    </a:cxn>
                    <a:cxn ang="0">
                      <a:pos x="0" y="208"/>
                    </a:cxn>
                    <a:cxn ang="0">
                      <a:pos x="67" y="358"/>
                    </a:cxn>
                    <a:cxn ang="0">
                      <a:pos x="1182" y="867"/>
                    </a:cxn>
                    <a:cxn ang="0">
                      <a:pos x="1422" y="835"/>
                    </a:cxn>
                    <a:cxn ang="0">
                      <a:pos x="1616" y="880"/>
                    </a:cxn>
                    <a:cxn ang="0">
                      <a:pos x="1684" y="808"/>
                    </a:cxn>
                    <a:cxn ang="0">
                      <a:pos x="1502" y="664"/>
                    </a:cxn>
                    <a:cxn ang="0">
                      <a:pos x="1428" y="512"/>
                    </a:cxn>
                    <a:cxn ang="0">
                      <a:pos x="1369" y="527"/>
                    </a:cxn>
                    <a:cxn ang="0">
                      <a:pos x="1439" y="664"/>
                    </a:cxn>
                    <a:cxn ang="0">
                      <a:pos x="1578" y="810"/>
                    </a:cxn>
                    <a:cxn ang="0">
                      <a:pos x="1413" y="787"/>
                    </a:cxn>
                    <a:cxn ang="0">
                      <a:pos x="1219" y="814"/>
                    </a:cxn>
                    <a:cxn ang="0">
                      <a:pos x="1255" y="650"/>
                    </a:cxn>
                    <a:cxn ang="0">
                      <a:pos x="1338" y="538"/>
                    </a:cxn>
                    <a:cxn ang="0">
                      <a:pos x="1241" y="552"/>
                    </a:cxn>
                    <a:cxn ang="0">
                      <a:pos x="1165" y="658"/>
                    </a:cxn>
                    <a:cxn ang="0">
                      <a:pos x="1139" y="791"/>
                    </a:cxn>
                    <a:cxn ang="0">
                      <a:pos x="107" y="310"/>
                    </a:cxn>
                    <a:cxn ang="0">
                      <a:pos x="80" y="215"/>
                    </a:cxn>
                    <a:cxn ang="0">
                      <a:pos x="103" y="95"/>
                    </a:cxn>
                    <a:cxn ang="0">
                      <a:pos x="217" y="0"/>
                    </a:cxn>
                    <a:cxn ang="0">
                      <a:pos x="156" y="0"/>
                    </a:cxn>
                    <a:cxn ang="0">
                      <a:pos x="156" y="0"/>
                    </a:cxn>
                  </a:cxnLst>
                  <a:rect l="0" t="0" r="r" b="b"/>
                  <a:pathLst>
                    <a:path w="1684" h="880">
                      <a:moveTo>
                        <a:pt x="156" y="0"/>
                      </a:moveTo>
                      <a:lnTo>
                        <a:pt x="63" y="52"/>
                      </a:lnTo>
                      <a:lnTo>
                        <a:pt x="0" y="208"/>
                      </a:lnTo>
                      <a:lnTo>
                        <a:pt x="67" y="358"/>
                      </a:lnTo>
                      <a:lnTo>
                        <a:pt x="1182" y="867"/>
                      </a:lnTo>
                      <a:lnTo>
                        <a:pt x="1422" y="835"/>
                      </a:lnTo>
                      <a:lnTo>
                        <a:pt x="1616" y="880"/>
                      </a:lnTo>
                      <a:lnTo>
                        <a:pt x="1684" y="808"/>
                      </a:lnTo>
                      <a:lnTo>
                        <a:pt x="1502" y="664"/>
                      </a:lnTo>
                      <a:lnTo>
                        <a:pt x="1428" y="512"/>
                      </a:lnTo>
                      <a:lnTo>
                        <a:pt x="1369" y="527"/>
                      </a:lnTo>
                      <a:lnTo>
                        <a:pt x="1439" y="664"/>
                      </a:lnTo>
                      <a:lnTo>
                        <a:pt x="1578" y="810"/>
                      </a:lnTo>
                      <a:lnTo>
                        <a:pt x="1413" y="787"/>
                      </a:lnTo>
                      <a:lnTo>
                        <a:pt x="1219" y="814"/>
                      </a:lnTo>
                      <a:lnTo>
                        <a:pt x="1255" y="650"/>
                      </a:lnTo>
                      <a:lnTo>
                        <a:pt x="1338" y="538"/>
                      </a:lnTo>
                      <a:lnTo>
                        <a:pt x="1241" y="552"/>
                      </a:lnTo>
                      <a:lnTo>
                        <a:pt x="1165" y="658"/>
                      </a:lnTo>
                      <a:lnTo>
                        <a:pt x="1139" y="791"/>
                      </a:lnTo>
                      <a:lnTo>
                        <a:pt x="107" y="310"/>
                      </a:lnTo>
                      <a:lnTo>
                        <a:pt x="80" y="215"/>
                      </a:lnTo>
                      <a:lnTo>
                        <a:pt x="103" y="95"/>
                      </a:lnTo>
                      <a:lnTo>
                        <a:pt x="217" y="0"/>
                      </a:lnTo>
                      <a:lnTo>
                        <a:pt x="156" y="0"/>
                      </a:lnTo>
                      <a:lnTo>
                        <a:pt x="156" y="0"/>
                      </a:lnTo>
                      <a:close/>
                    </a:path>
                  </a:pathLst>
                </a:custGeom>
                <a:solidFill>
                  <a:schemeClr val="accent2"/>
                </a:solidFill>
                <a:ln w="9525">
                  <a:noFill/>
                  <a:round/>
                  <a:headEnd/>
                  <a:tailEnd/>
                </a:ln>
              </p:spPr>
              <p:txBody>
                <a:bodyPr/>
                <a:lstStyle/>
                <a:p>
                  <a:pPr>
                    <a:defRPr/>
                  </a:pPr>
                  <a:endParaRPr lang="zh-CN" altLang="en-US"/>
                </a:p>
              </p:txBody>
            </p:sp>
            <p:sp>
              <p:nvSpPr>
                <p:cNvPr id="20511" name="Freeform 31"/>
                <p:cNvSpPr>
                  <a:spLocks/>
                </p:cNvSpPr>
                <p:nvPr userDrawn="1"/>
              </p:nvSpPr>
              <p:spPr bwMode="auto">
                <a:xfrm>
                  <a:off x="106" y="3770"/>
                  <a:ext cx="80" cy="167"/>
                </a:xfrm>
                <a:custGeom>
                  <a:avLst/>
                  <a:gdLst/>
                  <a:ahLst/>
                  <a:cxnLst>
                    <a:cxn ang="0">
                      <a:pos x="116" y="0"/>
                    </a:cxn>
                    <a:cxn ang="0">
                      <a:pos x="19" y="106"/>
                    </a:cxn>
                    <a:cxn ang="0">
                      <a:pos x="0" y="230"/>
                    </a:cxn>
                    <a:cxn ang="0">
                      <a:pos x="33" y="314"/>
                    </a:cxn>
                    <a:cxn ang="0">
                      <a:pos x="94" y="335"/>
                    </a:cxn>
                    <a:cxn ang="0">
                      <a:pos x="76" y="154"/>
                    </a:cxn>
                    <a:cxn ang="0">
                      <a:pos x="160" y="17"/>
                    </a:cxn>
                    <a:cxn ang="0">
                      <a:pos x="116" y="0"/>
                    </a:cxn>
                    <a:cxn ang="0">
                      <a:pos x="116" y="0"/>
                    </a:cxn>
                  </a:cxnLst>
                  <a:rect l="0" t="0" r="r" b="b"/>
                  <a:pathLst>
                    <a:path w="160" h="335">
                      <a:moveTo>
                        <a:pt x="116" y="0"/>
                      </a:moveTo>
                      <a:lnTo>
                        <a:pt x="19" y="106"/>
                      </a:lnTo>
                      <a:lnTo>
                        <a:pt x="0" y="230"/>
                      </a:lnTo>
                      <a:lnTo>
                        <a:pt x="33" y="314"/>
                      </a:lnTo>
                      <a:lnTo>
                        <a:pt x="94" y="335"/>
                      </a:lnTo>
                      <a:lnTo>
                        <a:pt x="76" y="154"/>
                      </a:lnTo>
                      <a:lnTo>
                        <a:pt x="160" y="17"/>
                      </a:lnTo>
                      <a:lnTo>
                        <a:pt x="116" y="0"/>
                      </a:lnTo>
                      <a:lnTo>
                        <a:pt x="116" y="0"/>
                      </a:lnTo>
                      <a:close/>
                    </a:path>
                  </a:pathLst>
                </a:custGeom>
                <a:solidFill>
                  <a:schemeClr val="accent2"/>
                </a:solidFill>
                <a:ln w="9525">
                  <a:noFill/>
                  <a:round/>
                  <a:headEnd/>
                  <a:tailEnd/>
                </a:ln>
              </p:spPr>
              <p:txBody>
                <a:bodyPr/>
                <a:lstStyle/>
                <a:p>
                  <a:pPr>
                    <a:defRPr/>
                  </a:pPr>
                  <a:endParaRPr lang="zh-CN" altLang="en-US"/>
                </a:p>
              </p:txBody>
            </p:sp>
            <p:sp>
              <p:nvSpPr>
                <p:cNvPr id="20512" name="Freeform 32"/>
                <p:cNvSpPr>
                  <a:spLocks/>
                </p:cNvSpPr>
                <p:nvPr userDrawn="1"/>
              </p:nvSpPr>
              <p:spPr bwMode="auto">
                <a:xfrm>
                  <a:off x="449" y="3490"/>
                  <a:ext cx="322" cy="594"/>
                </a:xfrm>
                <a:custGeom>
                  <a:avLst/>
                  <a:gdLst/>
                  <a:ahLst/>
                  <a:cxnLst>
                    <a:cxn ang="0">
                      <a:pos x="218" y="896"/>
                    </a:cxn>
                    <a:cxn ang="0">
                      <a:pos x="0" y="124"/>
                    </a:cxn>
                    <a:cxn ang="0">
                      <a:pos x="81" y="38"/>
                    </a:cxn>
                    <a:cxn ang="0">
                      <a:pos x="258" y="0"/>
                    </a:cxn>
                    <a:cxn ang="0">
                      <a:pos x="399" y="57"/>
                    </a:cxn>
                    <a:cxn ang="0">
                      <a:pos x="642" y="1188"/>
                    </a:cxn>
                    <a:cxn ang="0">
                      <a:pos x="555" y="1091"/>
                    </a:cxn>
                    <a:cxn ang="0">
                      <a:pos x="355" y="97"/>
                    </a:cxn>
                    <a:cxn ang="0">
                      <a:pos x="226" y="61"/>
                    </a:cxn>
                    <a:cxn ang="0">
                      <a:pos x="119" y="74"/>
                    </a:cxn>
                    <a:cxn ang="0">
                      <a:pos x="76" y="141"/>
                    </a:cxn>
                    <a:cxn ang="0">
                      <a:pos x="306" y="924"/>
                    </a:cxn>
                    <a:cxn ang="0">
                      <a:pos x="218" y="896"/>
                    </a:cxn>
                    <a:cxn ang="0">
                      <a:pos x="218" y="896"/>
                    </a:cxn>
                  </a:cxnLst>
                  <a:rect l="0" t="0" r="r" b="b"/>
                  <a:pathLst>
                    <a:path w="642" h="1188">
                      <a:moveTo>
                        <a:pt x="218" y="896"/>
                      </a:moveTo>
                      <a:lnTo>
                        <a:pt x="0" y="124"/>
                      </a:lnTo>
                      <a:lnTo>
                        <a:pt x="81" y="38"/>
                      </a:lnTo>
                      <a:lnTo>
                        <a:pt x="258" y="0"/>
                      </a:lnTo>
                      <a:lnTo>
                        <a:pt x="399" y="57"/>
                      </a:lnTo>
                      <a:lnTo>
                        <a:pt x="642" y="1188"/>
                      </a:lnTo>
                      <a:lnTo>
                        <a:pt x="555" y="1091"/>
                      </a:lnTo>
                      <a:lnTo>
                        <a:pt x="355" y="97"/>
                      </a:lnTo>
                      <a:lnTo>
                        <a:pt x="226" y="61"/>
                      </a:lnTo>
                      <a:lnTo>
                        <a:pt x="119" y="74"/>
                      </a:lnTo>
                      <a:lnTo>
                        <a:pt x="76" y="141"/>
                      </a:lnTo>
                      <a:lnTo>
                        <a:pt x="306" y="924"/>
                      </a:lnTo>
                      <a:lnTo>
                        <a:pt x="218" y="896"/>
                      </a:lnTo>
                      <a:lnTo>
                        <a:pt x="218" y="896"/>
                      </a:lnTo>
                      <a:close/>
                    </a:path>
                  </a:pathLst>
                </a:custGeom>
                <a:solidFill>
                  <a:schemeClr val="accent2"/>
                </a:solidFill>
                <a:ln w="9525">
                  <a:noFill/>
                  <a:round/>
                  <a:headEnd/>
                  <a:tailEnd/>
                </a:ln>
              </p:spPr>
              <p:txBody>
                <a:bodyPr/>
                <a:lstStyle/>
                <a:p>
                  <a:pPr>
                    <a:defRPr/>
                  </a:pPr>
                  <a:endParaRPr lang="zh-CN" altLang="en-US"/>
                </a:p>
              </p:txBody>
            </p:sp>
            <p:sp>
              <p:nvSpPr>
                <p:cNvPr id="20513" name="Freeform 33"/>
                <p:cNvSpPr>
                  <a:spLocks/>
                </p:cNvSpPr>
                <p:nvPr userDrawn="1"/>
              </p:nvSpPr>
              <p:spPr bwMode="auto">
                <a:xfrm>
                  <a:off x="578" y="3650"/>
                  <a:ext cx="96" cy="252"/>
                </a:xfrm>
                <a:custGeom>
                  <a:avLst/>
                  <a:gdLst/>
                  <a:ahLst/>
                  <a:cxnLst>
                    <a:cxn ang="0">
                      <a:pos x="0" y="27"/>
                    </a:cxn>
                    <a:cxn ang="0">
                      <a:pos x="76" y="194"/>
                    </a:cxn>
                    <a:cxn ang="0">
                      <a:pos x="113" y="318"/>
                    </a:cxn>
                    <a:cxn ang="0">
                      <a:pos x="116" y="504"/>
                    </a:cxn>
                    <a:cxn ang="0">
                      <a:pos x="192" y="504"/>
                    </a:cxn>
                    <a:cxn ang="0">
                      <a:pos x="187" y="360"/>
                    </a:cxn>
                    <a:cxn ang="0">
                      <a:pos x="162" y="208"/>
                    </a:cxn>
                    <a:cxn ang="0">
                      <a:pos x="99" y="59"/>
                    </a:cxn>
                    <a:cxn ang="0">
                      <a:pos x="63" y="0"/>
                    </a:cxn>
                    <a:cxn ang="0">
                      <a:pos x="0" y="27"/>
                    </a:cxn>
                    <a:cxn ang="0">
                      <a:pos x="0" y="27"/>
                    </a:cxn>
                  </a:cxnLst>
                  <a:rect l="0" t="0" r="r" b="b"/>
                  <a:pathLst>
                    <a:path w="192" h="504">
                      <a:moveTo>
                        <a:pt x="0" y="27"/>
                      </a:moveTo>
                      <a:lnTo>
                        <a:pt x="76" y="194"/>
                      </a:lnTo>
                      <a:lnTo>
                        <a:pt x="113" y="318"/>
                      </a:lnTo>
                      <a:lnTo>
                        <a:pt x="116" y="504"/>
                      </a:lnTo>
                      <a:lnTo>
                        <a:pt x="192" y="504"/>
                      </a:lnTo>
                      <a:lnTo>
                        <a:pt x="187" y="360"/>
                      </a:lnTo>
                      <a:lnTo>
                        <a:pt x="162" y="208"/>
                      </a:lnTo>
                      <a:lnTo>
                        <a:pt x="99" y="59"/>
                      </a:lnTo>
                      <a:lnTo>
                        <a:pt x="63" y="0"/>
                      </a:lnTo>
                      <a:lnTo>
                        <a:pt x="0" y="27"/>
                      </a:lnTo>
                      <a:lnTo>
                        <a:pt x="0" y="27"/>
                      </a:lnTo>
                      <a:close/>
                    </a:path>
                  </a:pathLst>
                </a:custGeom>
                <a:solidFill>
                  <a:schemeClr val="accent2"/>
                </a:solidFill>
                <a:ln w="9525">
                  <a:noFill/>
                  <a:round/>
                  <a:headEnd/>
                  <a:tailEnd/>
                </a:ln>
              </p:spPr>
              <p:txBody>
                <a:bodyPr/>
                <a:lstStyle/>
                <a:p>
                  <a:pPr>
                    <a:defRPr/>
                  </a:pPr>
                  <a:endParaRPr lang="zh-CN" altLang="en-US"/>
                </a:p>
              </p:txBody>
            </p:sp>
            <p:sp>
              <p:nvSpPr>
                <p:cNvPr id="20514" name="Freeform 34"/>
                <p:cNvSpPr>
                  <a:spLocks/>
                </p:cNvSpPr>
                <p:nvPr userDrawn="1"/>
              </p:nvSpPr>
              <p:spPr bwMode="auto">
                <a:xfrm>
                  <a:off x="328" y="3630"/>
                  <a:ext cx="195" cy="135"/>
                </a:xfrm>
                <a:custGeom>
                  <a:avLst/>
                  <a:gdLst/>
                  <a:ahLst/>
                  <a:cxnLst>
                    <a:cxn ang="0">
                      <a:pos x="297" y="0"/>
                    </a:cxn>
                    <a:cxn ang="0">
                      <a:pos x="257" y="17"/>
                    </a:cxn>
                    <a:cxn ang="0">
                      <a:pos x="253" y="66"/>
                    </a:cxn>
                    <a:cxn ang="0">
                      <a:pos x="0" y="169"/>
                    </a:cxn>
                    <a:cxn ang="0">
                      <a:pos x="0" y="222"/>
                    </a:cxn>
                    <a:cxn ang="0">
                      <a:pos x="284" y="226"/>
                    </a:cxn>
                    <a:cxn ang="0">
                      <a:pos x="320" y="269"/>
                    </a:cxn>
                    <a:cxn ang="0">
                      <a:pos x="390" y="266"/>
                    </a:cxn>
                    <a:cxn ang="0">
                      <a:pos x="383" y="190"/>
                    </a:cxn>
                    <a:cxn ang="0">
                      <a:pos x="116" y="176"/>
                    </a:cxn>
                    <a:cxn ang="0">
                      <a:pos x="333" y="89"/>
                    </a:cxn>
                    <a:cxn ang="0">
                      <a:pos x="297" y="0"/>
                    </a:cxn>
                    <a:cxn ang="0">
                      <a:pos x="297" y="0"/>
                    </a:cxn>
                  </a:cxnLst>
                  <a:rect l="0" t="0" r="r" b="b"/>
                  <a:pathLst>
                    <a:path w="390" h="269">
                      <a:moveTo>
                        <a:pt x="297" y="0"/>
                      </a:moveTo>
                      <a:lnTo>
                        <a:pt x="257" y="17"/>
                      </a:lnTo>
                      <a:lnTo>
                        <a:pt x="253" y="66"/>
                      </a:lnTo>
                      <a:lnTo>
                        <a:pt x="0" y="169"/>
                      </a:lnTo>
                      <a:lnTo>
                        <a:pt x="0" y="222"/>
                      </a:lnTo>
                      <a:lnTo>
                        <a:pt x="284" y="226"/>
                      </a:lnTo>
                      <a:lnTo>
                        <a:pt x="320" y="269"/>
                      </a:lnTo>
                      <a:lnTo>
                        <a:pt x="390" y="266"/>
                      </a:lnTo>
                      <a:lnTo>
                        <a:pt x="383" y="190"/>
                      </a:lnTo>
                      <a:lnTo>
                        <a:pt x="116" y="176"/>
                      </a:lnTo>
                      <a:lnTo>
                        <a:pt x="333" y="89"/>
                      </a:lnTo>
                      <a:lnTo>
                        <a:pt x="297" y="0"/>
                      </a:lnTo>
                      <a:lnTo>
                        <a:pt x="297" y="0"/>
                      </a:lnTo>
                      <a:close/>
                    </a:path>
                  </a:pathLst>
                </a:custGeom>
                <a:solidFill>
                  <a:schemeClr val="accent2"/>
                </a:solidFill>
                <a:ln w="9525">
                  <a:noFill/>
                  <a:round/>
                  <a:headEnd/>
                  <a:tailEnd/>
                </a:ln>
              </p:spPr>
              <p:txBody>
                <a:bodyPr/>
                <a:lstStyle/>
                <a:p>
                  <a:pPr>
                    <a:defRPr/>
                  </a:pPr>
                  <a:endParaRPr lang="zh-CN" altLang="en-US"/>
                </a:p>
              </p:txBody>
            </p:sp>
            <p:sp>
              <p:nvSpPr>
                <p:cNvPr id="20515" name="Freeform 35"/>
                <p:cNvSpPr>
                  <a:spLocks/>
                </p:cNvSpPr>
                <p:nvPr userDrawn="1"/>
              </p:nvSpPr>
              <p:spPr bwMode="auto">
                <a:xfrm>
                  <a:off x="658" y="3538"/>
                  <a:ext cx="471" cy="212"/>
                </a:xfrm>
                <a:custGeom>
                  <a:avLst/>
                  <a:gdLst/>
                  <a:ahLst/>
                  <a:cxnLst>
                    <a:cxn ang="0">
                      <a:pos x="0" y="131"/>
                    </a:cxn>
                    <a:cxn ang="0">
                      <a:pos x="863" y="0"/>
                    </a:cxn>
                    <a:cxn ang="0">
                      <a:pos x="926" y="78"/>
                    </a:cxn>
                    <a:cxn ang="0">
                      <a:pos x="941" y="181"/>
                    </a:cxn>
                    <a:cxn ang="0">
                      <a:pos x="903" y="282"/>
                    </a:cxn>
                    <a:cxn ang="0">
                      <a:pos x="57" y="424"/>
                    </a:cxn>
                    <a:cxn ang="0">
                      <a:pos x="53" y="384"/>
                    </a:cxn>
                    <a:cxn ang="0">
                      <a:pos x="863" y="242"/>
                    </a:cxn>
                    <a:cxn ang="0">
                      <a:pos x="893" y="145"/>
                    </a:cxn>
                    <a:cxn ang="0">
                      <a:pos x="840" y="57"/>
                    </a:cxn>
                    <a:cxn ang="0">
                      <a:pos x="0" y="185"/>
                    </a:cxn>
                    <a:cxn ang="0">
                      <a:pos x="0" y="131"/>
                    </a:cxn>
                    <a:cxn ang="0">
                      <a:pos x="0" y="131"/>
                    </a:cxn>
                  </a:cxnLst>
                  <a:rect l="0" t="0" r="r" b="b"/>
                  <a:pathLst>
                    <a:path w="941" h="424">
                      <a:moveTo>
                        <a:pt x="0" y="131"/>
                      </a:moveTo>
                      <a:lnTo>
                        <a:pt x="863" y="0"/>
                      </a:lnTo>
                      <a:lnTo>
                        <a:pt x="926" y="78"/>
                      </a:lnTo>
                      <a:lnTo>
                        <a:pt x="941" y="181"/>
                      </a:lnTo>
                      <a:lnTo>
                        <a:pt x="903" y="282"/>
                      </a:lnTo>
                      <a:lnTo>
                        <a:pt x="57" y="424"/>
                      </a:lnTo>
                      <a:lnTo>
                        <a:pt x="53" y="384"/>
                      </a:lnTo>
                      <a:lnTo>
                        <a:pt x="863" y="242"/>
                      </a:lnTo>
                      <a:lnTo>
                        <a:pt x="893" y="145"/>
                      </a:lnTo>
                      <a:lnTo>
                        <a:pt x="840" y="57"/>
                      </a:lnTo>
                      <a:lnTo>
                        <a:pt x="0" y="185"/>
                      </a:lnTo>
                      <a:lnTo>
                        <a:pt x="0" y="131"/>
                      </a:lnTo>
                      <a:lnTo>
                        <a:pt x="0" y="131"/>
                      </a:lnTo>
                      <a:close/>
                    </a:path>
                  </a:pathLst>
                </a:custGeom>
                <a:solidFill>
                  <a:schemeClr val="accent2"/>
                </a:solidFill>
                <a:ln w="9525">
                  <a:noFill/>
                  <a:round/>
                  <a:headEnd/>
                  <a:tailEnd/>
                </a:ln>
              </p:spPr>
              <p:txBody>
                <a:bodyPr/>
                <a:lstStyle/>
                <a:p>
                  <a:pPr>
                    <a:defRPr/>
                  </a:pPr>
                  <a:endParaRPr lang="zh-CN" altLang="en-US"/>
                </a:p>
              </p:txBody>
            </p:sp>
            <p:sp>
              <p:nvSpPr>
                <p:cNvPr id="20516" name="Freeform 36"/>
                <p:cNvSpPr>
                  <a:spLocks/>
                </p:cNvSpPr>
                <p:nvPr userDrawn="1"/>
              </p:nvSpPr>
              <p:spPr bwMode="auto">
                <a:xfrm>
                  <a:off x="717" y="3606"/>
                  <a:ext cx="245" cy="86"/>
                </a:xfrm>
                <a:custGeom>
                  <a:avLst/>
                  <a:gdLst/>
                  <a:ahLst/>
                  <a:cxnLst>
                    <a:cxn ang="0">
                      <a:pos x="0" y="126"/>
                    </a:cxn>
                    <a:cxn ang="0">
                      <a:pos x="66" y="173"/>
                    </a:cxn>
                    <a:cxn ang="0">
                      <a:pos x="222" y="166"/>
                    </a:cxn>
                    <a:cxn ang="0">
                      <a:pos x="418" y="116"/>
                    </a:cxn>
                    <a:cxn ang="0">
                      <a:pos x="488" y="42"/>
                    </a:cxn>
                    <a:cxn ang="0">
                      <a:pos x="443" y="2"/>
                    </a:cxn>
                    <a:cxn ang="0">
                      <a:pos x="253" y="0"/>
                    </a:cxn>
                    <a:cxn ang="0">
                      <a:pos x="110" y="12"/>
                    </a:cxn>
                    <a:cxn ang="0">
                      <a:pos x="15" y="76"/>
                    </a:cxn>
                    <a:cxn ang="0">
                      <a:pos x="112" y="95"/>
                    </a:cxn>
                    <a:cxn ang="0">
                      <a:pos x="275" y="53"/>
                    </a:cxn>
                    <a:cxn ang="0">
                      <a:pos x="416" y="53"/>
                    </a:cxn>
                    <a:cxn ang="0">
                      <a:pos x="268" y="110"/>
                    </a:cxn>
                    <a:cxn ang="0">
                      <a:pos x="142" y="126"/>
                    </a:cxn>
                    <a:cxn ang="0">
                      <a:pos x="0" y="126"/>
                    </a:cxn>
                    <a:cxn ang="0">
                      <a:pos x="0" y="126"/>
                    </a:cxn>
                  </a:cxnLst>
                  <a:rect l="0" t="0" r="r" b="b"/>
                  <a:pathLst>
                    <a:path w="488" h="173">
                      <a:moveTo>
                        <a:pt x="0" y="126"/>
                      </a:moveTo>
                      <a:lnTo>
                        <a:pt x="66" y="173"/>
                      </a:lnTo>
                      <a:lnTo>
                        <a:pt x="222" y="166"/>
                      </a:lnTo>
                      <a:lnTo>
                        <a:pt x="418" y="116"/>
                      </a:lnTo>
                      <a:lnTo>
                        <a:pt x="488" y="42"/>
                      </a:lnTo>
                      <a:lnTo>
                        <a:pt x="443" y="2"/>
                      </a:lnTo>
                      <a:lnTo>
                        <a:pt x="253" y="0"/>
                      </a:lnTo>
                      <a:lnTo>
                        <a:pt x="110" y="12"/>
                      </a:lnTo>
                      <a:lnTo>
                        <a:pt x="15" y="76"/>
                      </a:lnTo>
                      <a:lnTo>
                        <a:pt x="112" y="95"/>
                      </a:lnTo>
                      <a:lnTo>
                        <a:pt x="275" y="53"/>
                      </a:lnTo>
                      <a:lnTo>
                        <a:pt x="416" y="53"/>
                      </a:lnTo>
                      <a:lnTo>
                        <a:pt x="268" y="110"/>
                      </a:lnTo>
                      <a:lnTo>
                        <a:pt x="142" y="126"/>
                      </a:lnTo>
                      <a:lnTo>
                        <a:pt x="0" y="126"/>
                      </a:lnTo>
                      <a:lnTo>
                        <a:pt x="0" y="126"/>
                      </a:lnTo>
                      <a:close/>
                    </a:path>
                  </a:pathLst>
                </a:custGeom>
                <a:solidFill>
                  <a:schemeClr val="accent2"/>
                </a:solidFill>
                <a:ln w="9525">
                  <a:noFill/>
                  <a:round/>
                  <a:headEnd/>
                  <a:tailEnd/>
                </a:ln>
              </p:spPr>
              <p:txBody>
                <a:bodyPr/>
                <a:lstStyle/>
                <a:p>
                  <a:pPr>
                    <a:defRPr/>
                  </a:pPr>
                  <a:endParaRPr lang="zh-CN" altLang="en-US"/>
                </a:p>
              </p:txBody>
            </p:sp>
          </p:grpSp>
        </p:grpSp>
      </p:grpSp>
      <p:grpSp>
        <p:nvGrpSpPr>
          <p:cNvPr id="2059" name="Group 37"/>
          <p:cNvGrpSpPr>
            <a:grpSpLocks/>
          </p:cNvGrpSpPr>
          <p:nvPr/>
        </p:nvGrpSpPr>
        <p:grpSpPr bwMode="auto">
          <a:xfrm>
            <a:off x="8680450" y="2116138"/>
            <a:ext cx="385763" cy="4308475"/>
            <a:chOff x="5468" y="1333"/>
            <a:chExt cx="243" cy="2714"/>
          </a:xfrm>
        </p:grpSpPr>
        <p:sp>
          <p:nvSpPr>
            <p:cNvPr id="20518" name="Freeform 38"/>
            <p:cNvSpPr>
              <a:spLocks/>
            </p:cNvSpPr>
            <p:nvPr userDrawn="1"/>
          </p:nvSpPr>
          <p:spPr bwMode="auto">
            <a:xfrm flipH="1">
              <a:off x="5468" y="2620"/>
              <a:ext cx="205" cy="1427"/>
            </a:xfrm>
            <a:custGeom>
              <a:avLst/>
              <a:gdLst/>
              <a:ahLst/>
              <a:cxnLst>
                <a:cxn ang="0">
                  <a:pos x="692" y="3156"/>
                </a:cxn>
                <a:cxn ang="0">
                  <a:pos x="380" y="2945"/>
                </a:cxn>
                <a:cxn ang="0">
                  <a:pos x="319" y="2783"/>
                </a:cxn>
                <a:cxn ang="0">
                  <a:pos x="371" y="2542"/>
                </a:cxn>
                <a:cxn ang="0">
                  <a:pos x="591" y="2251"/>
                </a:cxn>
                <a:cxn ang="0">
                  <a:pos x="641" y="2070"/>
                </a:cxn>
                <a:cxn ang="0">
                  <a:pos x="591" y="1948"/>
                </a:cxn>
                <a:cxn ang="0">
                  <a:pos x="401" y="1859"/>
                </a:cxn>
                <a:cxn ang="0">
                  <a:pos x="361" y="1747"/>
                </a:cxn>
                <a:cxn ang="0">
                  <a:pos x="430" y="1587"/>
                </a:cxn>
                <a:cxn ang="0">
                  <a:pos x="741" y="1156"/>
                </a:cxn>
                <a:cxn ang="0">
                  <a:pos x="772" y="945"/>
                </a:cxn>
                <a:cxn ang="0">
                  <a:pos x="692" y="713"/>
                </a:cxn>
                <a:cxn ang="0">
                  <a:pos x="430" y="603"/>
                </a:cxn>
                <a:cxn ang="0">
                  <a:pos x="200" y="422"/>
                </a:cxn>
                <a:cxn ang="0">
                  <a:pos x="0" y="0"/>
                </a:cxn>
                <a:cxn ang="0">
                  <a:pos x="29" y="382"/>
                </a:cxn>
                <a:cxn ang="0">
                  <a:pos x="179" y="612"/>
                </a:cxn>
                <a:cxn ang="0">
                  <a:pos x="380" y="753"/>
                </a:cxn>
                <a:cxn ang="0">
                  <a:pos x="601" y="833"/>
                </a:cxn>
                <a:cxn ang="0">
                  <a:pos x="612" y="1044"/>
                </a:cxn>
                <a:cxn ang="0">
                  <a:pos x="500" y="1266"/>
                </a:cxn>
                <a:cxn ang="0">
                  <a:pos x="240" y="1658"/>
                </a:cxn>
                <a:cxn ang="0">
                  <a:pos x="230" y="1909"/>
                </a:cxn>
                <a:cxn ang="0">
                  <a:pos x="471" y="2049"/>
                </a:cxn>
                <a:cxn ang="0">
                  <a:pos x="460" y="2180"/>
                </a:cxn>
                <a:cxn ang="0">
                  <a:pos x="249" y="2452"/>
                </a:cxn>
                <a:cxn ang="0">
                  <a:pos x="160" y="2713"/>
                </a:cxn>
                <a:cxn ang="0">
                  <a:pos x="240" y="2994"/>
                </a:cxn>
                <a:cxn ang="0">
                  <a:pos x="430" y="3144"/>
                </a:cxn>
                <a:cxn ang="0">
                  <a:pos x="671" y="3266"/>
                </a:cxn>
                <a:cxn ang="0">
                  <a:pos x="692" y="3156"/>
                </a:cxn>
                <a:cxn ang="0">
                  <a:pos x="692" y="3156"/>
                </a:cxn>
              </a:cxnLst>
              <a:rect l="0" t="0" r="r" b="b"/>
              <a:pathLst>
                <a:path w="772" h="3266">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lnTo>
                    <a:pt x="692" y="3156"/>
                  </a:lnTo>
                  <a:close/>
                </a:path>
              </a:pathLst>
            </a:custGeom>
            <a:solidFill>
              <a:schemeClr val="folHlink"/>
            </a:solidFill>
            <a:ln w="9525">
              <a:noFill/>
              <a:round/>
              <a:headEnd/>
              <a:tailEnd/>
            </a:ln>
          </p:spPr>
          <p:txBody>
            <a:bodyPr/>
            <a:lstStyle/>
            <a:p>
              <a:pPr>
                <a:defRPr/>
              </a:pPr>
              <a:endParaRPr lang="zh-CN" altLang="en-US"/>
            </a:p>
          </p:txBody>
        </p:sp>
        <p:sp>
          <p:nvSpPr>
            <p:cNvPr id="20519" name="Freeform 39"/>
            <p:cNvSpPr>
              <a:spLocks/>
            </p:cNvSpPr>
            <p:nvPr userDrawn="1"/>
          </p:nvSpPr>
          <p:spPr bwMode="auto">
            <a:xfrm flipH="1">
              <a:off x="5506" y="1333"/>
              <a:ext cx="205" cy="1633"/>
            </a:xfrm>
            <a:custGeom>
              <a:avLst/>
              <a:gdLst/>
              <a:ahLst/>
              <a:cxnLst>
                <a:cxn ang="0">
                  <a:pos x="692" y="3156"/>
                </a:cxn>
                <a:cxn ang="0">
                  <a:pos x="380" y="2945"/>
                </a:cxn>
                <a:cxn ang="0">
                  <a:pos x="319" y="2783"/>
                </a:cxn>
                <a:cxn ang="0">
                  <a:pos x="371" y="2542"/>
                </a:cxn>
                <a:cxn ang="0">
                  <a:pos x="591" y="2251"/>
                </a:cxn>
                <a:cxn ang="0">
                  <a:pos x="641" y="2070"/>
                </a:cxn>
                <a:cxn ang="0">
                  <a:pos x="591" y="1948"/>
                </a:cxn>
                <a:cxn ang="0">
                  <a:pos x="401" y="1859"/>
                </a:cxn>
                <a:cxn ang="0">
                  <a:pos x="361" y="1747"/>
                </a:cxn>
                <a:cxn ang="0">
                  <a:pos x="430" y="1587"/>
                </a:cxn>
                <a:cxn ang="0">
                  <a:pos x="741" y="1156"/>
                </a:cxn>
                <a:cxn ang="0">
                  <a:pos x="772" y="945"/>
                </a:cxn>
                <a:cxn ang="0">
                  <a:pos x="692" y="713"/>
                </a:cxn>
                <a:cxn ang="0">
                  <a:pos x="430" y="603"/>
                </a:cxn>
                <a:cxn ang="0">
                  <a:pos x="200" y="422"/>
                </a:cxn>
                <a:cxn ang="0">
                  <a:pos x="0" y="0"/>
                </a:cxn>
                <a:cxn ang="0">
                  <a:pos x="29" y="382"/>
                </a:cxn>
                <a:cxn ang="0">
                  <a:pos x="179" y="612"/>
                </a:cxn>
                <a:cxn ang="0">
                  <a:pos x="380" y="753"/>
                </a:cxn>
                <a:cxn ang="0">
                  <a:pos x="601" y="833"/>
                </a:cxn>
                <a:cxn ang="0">
                  <a:pos x="612" y="1044"/>
                </a:cxn>
                <a:cxn ang="0">
                  <a:pos x="500" y="1266"/>
                </a:cxn>
                <a:cxn ang="0">
                  <a:pos x="240" y="1658"/>
                </a:cxn>
                <a:cxn ang="0">
                  <a:pos x="230" y="1909"/>
                </a:cxn>
                <a:cxn ang="0">
                  <a:pos x="471" y="2049"/>
                </a:cxn>
                <a:cxn ang="0">
                  <a:pos x="460" y="2180"/>
                </a:cxn>
                <a:cxn ang="0">
                  <a:pos x="249" y="2452"/>
                </a:cxn>
                <a:cxn ang="0">
                  <a:pos x="160" y="2713"/>
                </a:cxn>
                <a:cxn ang="0">
                  <a:pos x="240" y="2994"/>
                </a:cxn>
                <a:cxn ang="0">
                  <a:pos x="430" y="3144"/>
                </a:cxn>
                <a:cxn ang="0">
                  <a:pos x="671" y="3266"/>
                </a:cxn>
                <a:cxn ang="0">
                  <a:pos x="692" y="3156"/>
                </a:cxn>
                <a:cxn ang="0">
                  <a:pos x="692" y="3156"/>
                </a:cxn>
              </a:cxnLst>
              <a:rect l="0" t="0" r="r" b="b"/>
              <a:pathLst>
                <a:path w="772" h="3266">
                  <a:moveTo>
                    <a:pt x="692" y="3156"/>
                  </a:moveTo>
                  <a:lnTo>
                    <a:pt x="380" y="2945"/>
                  </a:lnTo>
                  <a:lnTo>
                    <a:pt x="319" y="2783"/>
                  </a:lnTo>
                  <a:lnTo>
                    <a:pt x="371" y="2542"/>
                  </a:lnTo>
                  <a:lnTo>
                    <a:pt x="591" y="2251"/>
                  </a:lnTo>
                  <a:lnTo>
                    <a:pt x="641" y="2070"/>
                  </a:lnTo>
                  <a:lnTo>
                    <a:pt x="591" y="1948"/>
                  </a:lnTo>
                  <a:lnTo>
                    <a:pt x="401" y="1859"/>
                  </a:lnTo>
                  <a:lnTo>
                    <a:pt x="361" y="1747"/>
                  </a:lnTo>
                  <a:lnTo>
                    <a:pt x="430" y="1587"/>
                  </a:lnTo>
                  <a:lnTo>
                    <a:pt x="741" y="1156"/>
                  </a:lnTo>
                  <a:lnTo>
                    <a:pt x="772" y="945"/>
                  </a:lnTo>
                  <a:lnTo>
                    <a:pt x="692" y="713"/>
                  </a:lnTo>
                  <a:lnTo>
                    <a:pt x="430" y="603"/>
                  </a:lnTo>
                  <a:lnTo>
                    <a:pt x="200" y="422"/>
                  </a:lnTo>
                  <a:lnTo>
                    <a:pt x="0" y="0"/>
                  </a:lnTo>
                  <a:lnTo>
                    <a:pt x="29" y="382"/>
                  </a:lnTo>
                  <a:lnTo>
                    <a:pt x="179" y="612"/>
                  </a:lnTo>
                  <a:lnTo>
                    <a:pt x="380" y="753"/>
                  </a:lnTo>
                  <a:lnTo>
                    <a:pt x="601" y="833"/>
                  </a:lnTo>
                  <a:lnTo>
                    <a:pt x="612" y="1044"/>
                  </a:lnTo>
                  <a:lnTo>
                    <a:pt x="500" y="1266"/>
                  </a:lnTo>
                  <a:lnTo>
                    <a:pt x="240" y="1658"/>
                  </a:lnTo>
                  <a:lnTo>
                    <a:pt x="230" y="1909"/>
                  </a:lnTo>
                  <a:lnTo>
                    <a:pt x="471" y="2049"/>
                  </a:lnTo>
                  <a:lnTo>
                    <a:pt x="460" y="2180"/>
                  </a:lnTo>
                  <a:lnTo>
                    <a:pt x="249" y="2452"/>
                  </a:lnTo>
                  <a:lnTo>
                    <a:pt x="160" y="2713"/>
                  </a:lnTo>
                  <a:lnTo>
                    <a:pt x="240" y="2994"/>
                  </a:lnTo>
                  <a:lnTo>
                    <a:pt x="430" y="3144"/>
                  </a:lnTo>
                  <a:lnTo>
                    <a:pt x="671" y="3266"/>
                  </a:lnTo>
                  <a:lnTo>
                    <a:pt x="692" y="3156"/>
                  </a:lnTo>
                  <a:lnTo>
                    <a:pt x="692" y="3156"/>
                  </a:lnTo>
                  <a:close/>
                </a:path>
              </a:pathLst>
            </a:custGeom>
            <a:solidFill>
              <a:schemeClr val="folHlink"/>
            </a:solidFill>
            <a:ln w="9525">
              <a:noFill/>
              <a:round/>
              <a:headEnd/>
              <a:tailEnd/>
            </a:ln>
          </p:spPr>
          <p:txBody>
            <a:bodyPr/>
            <a:lstStyle/>
            <a:p>
              <a:pPr>
                <a:defRPr/>
              </a:pPr>
              <a:endParaRPr lang="zh-CN" altLang="en-US"/>
            </a:p>
          </p:txBody>
        </p:sp>
      </p:grpSp>
      <p:grpSp>
        <p:nvGrpSpPr>
          <p:cNvPr id="2060" name="Group 40"/>
          <p:cNvGrpSpPr>
            <a:grpSpLocks/>
          </p:cNvGrpSpPr>
          <p:nvPr/>
        </p:nvGrpSpPr>
        <p:grpSpPr bwMode="auto">
          <a:xfrm>
            <a:off x="7318375" y="90488"/>
            <a:ext cx="2133600" cy="1911350"/>
            <a:chOff x="4610" y="57"/>
            <a:chExt cx="1344" cy="1204"/>
          </a:xfrm>
        </p:grpSpPr>
        <p:grpSp>
          <p:nvGrpSpPr>
            <p:cNvPr id="2061" name="Group 41"/>
            <p:cNvGrpSpPr>
              <a:grpSpLocks/>
            </p:cNvGrpSpPr>
            <p:nvPr userDrawn="1"/>
          </p:nvGrpSpPr>
          <p:grpSpPr bwMode="auto">
            <a:xfrm>
              <a:off x="4610" y="57"/>
              <a:ext cx="1344" cy="1204"/>
              <a:chOff x="4610" y="57"/>
              <a:chExt cx="1344" cy="1204"/>
            </a:xfrm>
          </p:grpSpPr>
          <p:sp>
            <p:nvSpPr>
              <p:cNvPr id="20522" name="Freeform 42"/>
              <p:cNvSpPr>
                <a:spLocks/>
              </p:cNvSpPr>
              <p:nvPr userDrawn="1"/>
            </p:nvSpPr>
            <p:spPr bwMode="auto">
              <a:xfrm rot="-3172564">
                <a:off x="5430" y="1086"/>
                <a:ext cx="62" cy="288"/>
              </a:xfrm>
              <a:custGeom>
                <a:avLst/>
                <a:gdLst/>
                <a:ahLst/>
                <a:cxnLst>
                  <a:cxn ang="0">
                    <a:pos x="123" y="9"/>
                  </a:cxn>
                  <a:cxn ang="0">
                    <a:pos x="131" y="342"/>
                  </a:cxn>
                  <a:cxn ang="0">
                    <a:pos x="0" y="806"/>
                  </a:cxn>
                  <a:cxn ang="0">
                    <a:pos x="79" y="789"/>
                  </a:cxn>
                  <a:cxn ang="0">
                    <a:pos x="218" y="376"/>
                  </a:cxn>
                  <a:cxn ang="0">
                    <a:pos x="245" y="0"/>
                  </a:cxn>
                  <a:cxn ang="0">
                    <a:pos x="123" y="9"/>
                  </a:cxn>
                  <a:cxn ang="0">
                    <a:pos x="123" y="9"/>
                  </a:cxn>
                </a:cxnLst>
                <a:rect l="0" t="0" r="r" b="b"/>
                <a:pathLst>
                  <a:path w="245" h="806">
                    <a:moveTo>
                      <a:pt x="123" y="9"/>
                    </a:moveTo>
                    <a:lnTo>
                      <a:pt x="131" y="342"/>
                    </a:lnTo>
                    <a:lnTo>
                      <a:pt x="0" y="806"/>
                    </a:lnTo>
                    <a:lnTo>
                      <a:pt x="79" y="789"/>
                    </a:lnTo>
                    <a:lnTo>
                      <a:pt x="218" y="376"/>
                    </a:lnTo>
                    <a:lnTo>
                      <a:pt x="245" y="0"/>
                    </a:lnTo>
                    <a:lnTo>
                      <a:pt x="123" y="9"/>
                    </a:lnTo>
                    <a:lnTo>
                      <a:pt x="123" y="9"/>
                    </a:lnTo>
                    <a:close/>
                  </a:path>
                </a:pathLst>
              </a:custGeom>
              <a:solidFill>
                <a:schemeClr val="accent2"/>
              </a:solidFill>
              <a:ln w="9525">
                <a:noFill/>
                <a:round/>
                <a:headEnd/>
                <a:tailEnd/>
              </a:ln>
            </p:spPr>
            <p:txBody>
              <a:bodyPr/>
              <a:lstStyle/>
              <a:p>
                <a:pPr>
                  <a:defRPr/>
                </a:pPr>
                <a:endParaRPr lang="zh-CN" altLang="en-US"/>
              </a:p>
            </p:txBody>
          </p:sp>
          <p:grpSp>
            <p:nvGrpSpPr>
              <p:cNvPr id="2064" name="Group 43"/>
              <p:cNvGrpSpPr>
                <a:grpSpLocks/>
              </p:cNvGrpSpPr>
              <p:nvPr userDrawn="1"/>
            </p:nvGrpSpPr>
            <p:grpSpPr bwMode="auto">
              <a:xfrm>
                <a:off x="4610" y="57"/>
                <a:ext cx="1344" cy="985"/>
                <a:chOff x="4610" y="57"/>
                <a:chExt cx="1344" cy="985"/>
              </a:xfrm>
            </p:grpSpPr>
            <p:sp>
              <p:nvSpPr>
                <p:cNvPr id="20524" name="Freeform 44"/>
                <p:cNvSpPr>
                  <a:spLocks/>
                </p:cNvSpPr>
                <p:nvPr userDrawn="1"/>
              </p:nvSpPr>
              <p:spPr bwMode="auto">
                <a:xfrm rot="-3172564">
                  <a:off x="4966" y="71"/>
                  <a:ext cx="153" cy="125"/>
                </a:xfrm>
                <a:custGeom>
                  <a:avLst/>
                  <a:gdLst/>
                  <a:ahLst/>
                  <a:cxnLst>
                    <a:cxn ang="0">
                      <a:pos x="0" y="0"/>
                    </a:cxn>
                    <a:cxn ang="0">
                      <a:pos x="298" y="184"/>
                    </a:cxn>
                    <a:cxn ang="0">
                      <a:pos x="500" y="349"/>
                    </a:cxn>
                    <a:cxn ang="0">
                      <a:pos x="604" y="140"/>
                    </a:cxn>
                    <a:cxn ang="0">
                      <a:pos x="359" y="9"/>
                    </a:cxn>
                    <a:cxn ang="0">
                      <a:pos x="464" y="184"/>
                    </a:cxn>
                    <a:cxn ang="0">
                      <a:pos x="131" y="17"/>
                    </a:cxn>
                    <a:cxn ang="0">
                      <a:pos x="0" y="0"/>
                    </a:cxn>
                    <a:cxn ang="0">
                      <a:pos x="0" y="0"/>
                    </a:cxn>
                  </a:cxnLst>
                  <a:rect l="0" t="0" r="r" b="b"/>
                  <a:pathLst>
                    <a:path w="604" h="349">
                      <a:moveTo>
                        <a:pt x="0" y="0"/>
                      </a:moveTo>
                      <a:lnTo>
                        <a:pt x="298" y="184"/>
                      </a:lnTo>
                      <a:lnTo>
                        <a:pt x="500" y="349"/>
                      </a:lnTo>
                      <a:lnTo>
                        <a:pt x="604" y="140"/>
                      </a:lnTo>
                      <a:lnTo>
                        <a:pt x="359" y="9"/>
                      </a:lnTo>
                      <a:lnTo>
                        <a:pt x="464" y="184"/>
                      </a:lnTo>
                      <a:lnTo>
                        <a:pt x="131" y="17"/>
                      </a:lnTo>
                      <a:lnTo>
                        <a:pt x="0" y="0"/>
                      </a:lnTo>
                      <a:lnTo>
                        <a:pt x="0" y="0"/>
                      </a:lnTo>
                      <a:close/>
                    </a:path>
                  </a:pathLst>
                </a:custGeom>
                <a:solidFill>
                  <a:schemeClr val="accent2"/>
                </a:solidFill>
                <a:ln w="9525">
                  <a:noFill/>
                  <a:round/>
                  <a:headEnd/>
                  <a:tailEnd/>
                </a:ln>
              </p:spPr>
              <p:txBody>
                <a:bodyPr/>
                <a:lstStyle/>
                <a:p>
                  <a:pPr>
                    <a:defRPr/>
                  </a:pPr>
                  <a:endParaRPr lang="zh-CN" altLang="en-US"/>
                </a:p>
              </p:txBody>
            </p:sp>
            <p:sp>
              <p:nvSpPr>
                <p:cNvPr id="20525" name="Freeform 45"/>
                <p:cNvSpPr>
                  <a:spLocks/>
                </p:cNvSpPr>
                <p:nvPr userDrawn="1"/>
              </p:nvSpPr>
              <p:spPr bwMode="auto">
                <a:xfrm rot="-3172564">
                  <a:off x="5054" y="326"/>
                  <a:ext cx="269" cy="438"/>
                </a:xfrm>
                <a:custGeom>
                  <a:avLst/>
                  <a:gdLst/>
                  <a:ahLst/>
                  <a:cxnLst>
                    <a:cxn ang="0">
                      <a:pos x="741" y="129"/>
                    </a:cxn>
                    <a:cxn ang="0">
                      <a:pos x="485" y="352"/>
                    </a:cxn>
                    <a:cxn ang="0">
                      <a:pos x="163" y="762"/>
                    </a:cxn>
                    <a:cxn ang="0">
                      <a:pos x="0" y="1101"/>
                    </a:cxn>
                    <a:cxn ang="0">
                      <a:pos x="59" y="1230"/>
                    </a:cxn>
                    <a:cxn ang="0">
                      <a:pos x="262" y="1201"/>
                    </a:cxn>
                    <a:cxn ang="0">
                      <a:pos x="578" y="914"/>
                    </a:cxn>
                    <a:cxn ang="0">
                      <a:pos x="876" y="534"/>
                    </a:cxn>
                    <a:cxn ang="0">
                      <a:pos x="1034" y="270"/>
                    </a:cxn>
                    <a:cxn ang="0">
                      <a:pos x="1064" y="84"/>
                    </a:cxn>
                    <a:cxn ang="0">
                      <a:pos x="977" y="0"/>
                    </a:cxn>
                    <a:cxn ang="0">
                      <a:pos x="836" y="65"/>
                    </a:cxn>
                    <a:cxn ang="0">
                      <a:pos x="969" y="107"/>
                    </a:cxn>
                    <a:cxn ang="0">
                      <a:pos x="876" y="352"/>
                    </a:cxn>
                    <a:cxn ang="0">
                      <a:pos x="690" y="656"/>
                    </a:cxn>
                    <a:cxn ang="0">
                      <a:pos x="350" y="1008"/>
                    </a:cxn>
                    <a:cxn ang="0">
                      <a:pos x="116" y="1114"/>
                    </a:cxn>
                    <a:cxn ang="0">
                      <a:pos x="135" y="943"/>
                    </a:cxn>
                    <a:cxn ang="0">
                      <a:pos x="437" y="504"/>
                    </a:cxn>
                    <a:cxn ang="0">
                      <a:pos x="831" y="118"/>
                    </a:cxn>
                    <a:cxn ang="0">
                      <a:pos x="741" y="129"/>
                    </a:cxn>
                    <a:cxn ang="0">
                      <a:pos x="741" y="129"/>
                    </a:cxn>
                  </a:cxnLst>
                  <a:rect l="0" t="0" r="r" b="b"/>
                  <a:pathLst>
                    <a:path w="1064" h="1230">
                      <a:moveTo>
                        <a:pt x="741" y="129"/>
                      </a:moveTo>
                      <a:lnTo>
                        <a:pt x="485" y="352"/>
                      </a:lnTo>
                      <a:lnTo>
                        <a:pt x="163" y="762"/>
                      </a:lnTo>
                      <a:lnTo>
                        <a:pt x="0" y="1101"/>
                      </a:lnTo>
                      <a:lnTo>
                        <a:pt x="59" y="1230"/>
                      </a:lnTo>
                      <a:lnTo>
                        <a:pt x="262" y="1201"/>
                      </a:lnTo>
                      <a:lnTo>
                        <a:pt x="578" y="914"/>
                      </a:lnTo>
                      <a:lnTo>
                        <a:pt x="876" y="534"/>
                      </a:lnTo>
                      <a:lnTo>
                        <a:pt x="1034" y="270"/>
                      </a:lnTo>
                      <a:lnTo>
                        <a:pt x="1064" y="84"/>
                      </a:lnTo>
                      <a:lnTo>
                        <a:pt x="977" y="0"/>
                      </a:lnTo>
                      <a:lnTo>
                        <a:pt x="836" y="65"/>
                      </a:lnTo>
                      <a:lnTo>
                        <a:pt x="969" y="107"/>
                      </a:lnTo>
                      <a:lnTo>
                        <a:pt x="876" y="352"/>
                      </a:lnTo>
                      <a:lnTo>
                        <a:pt x="690" y="656"/>
                      </a:lnTo>
                      <a:lnTo>
                        <a:pt x="350" y="1008"/>
                      </a:lnTo>
                      <a:lnTo>
                        <a:pt x="116" y="1114"/>
                      </a:lnTo>
                      <a:lnTo>
                        <a:pt x="135" y="943"/>
                      </a:lnTo>
                      <a:lnTo>
                        <a:pt x="437" y="504"/>
                      </a:lnTo>
                      <a:lnTo>
                        <a:pt x="831" y="118"/>
                      </a:lnTo>
                      <a:lnTo>
                        <a:pt x="741" y="129"/>
                      </a:lnTo>
                      <a:lnTo>
                        <a:pt x="741" y="129"/>
                      </a:lnTo>
                      <a:close/>
                    </a:path>
                  </a:pathLst>
                </a:custGeom>
                <a:solidFill>
                  <a:schemeClr val="accent2"/>
                </a:solidFill>
                <a:ln w="9525">
                  <a:noFill/>
                  <a:round/>
                  <a:headEnd/>
                  <a:tailEnd/>
                </a:ln>
              </p:spPr>
              <p:txBody>
                <a:bodyPr/>
                <a:lstStyle/>
                <a:p>
                  <a:pPr>
                    <a:defRPr/>
                  </a:pPr>
                  <a:endParaRPr lang="zh-CN" altLang="en-US"/>
                </a:p>
              </p:txBody>
            </p:sp>
            <p:sp>
              <p:nvSpPr>
                <p:cNvPr id="20526" name="Freeform 46"/>
                <p:cNvSpPr>
                  <a:spLocks/>
                </p:cNvSpPr>
                <p:nvPr userDrawn="1"/>
              </p:nvSpPr>
              <p:spPr bwMode="auto">
                <a:xfrm rot="-3172564">
                  <a:off x="4864" y="176"/>
                  <a:ext cx="505" cy="898"/>
                </a:xfrm>
                <a:custGeom>
                  <a:avLst/>
                  <a:gdLst/>
                  <a:ahLst/>
                  <a:cxnLst>
                    <a:cxn ang="0">
                      <a:pos x="1941" y="0"/>
                    </a:cxn>
                    <a:cxn ang="0">
                      <a:pos x="0" y="2521"/>
                    </a:cxn>
                    <a:cxn ang="0">
                      <a:pos x="192" y="2450"/>
                    </a:cxn>
                    <a:cxn ang="0">
                      <a:pos x="2002" y="61"/>
                    </a:cxn>
                    <a:cxn ang="0">
                      <a:pos x="1941" y="0"/>
                    </a:cxn>
                    <a:cxn ang="0">
                      <a:pos x="1941" y="0"/>
                    </a:cxn>
                  </a:cxnLst>
                  <a:rect l="0" t="0" r="r" b="b"/>
                  <a:pathLst>
                    <a:path w="2002" h="2521">
                      <a:moveTo>
                        <a:pt x="1941" y="0"/>
                      </a:moveTo>
                      <a:lnTo>
                        <a:pt x="0" y="2521"/>
                      </a:lnTo>
                      <a:lnTo>
                        <a:pt x="192" y="2450"/>
                      </a:lnTo>
                      <a:lnTo>
                        <a:pt x="2002" y="61"/>
                      </a:lnTo>
                      <a:lnTo>
                        <a:pt x="1941" y="0"/>
                      </a:lnTo>
                      <a:lnTo>
                        <a:pt x="1941" y="0"/>
                      </a:lnTo>
                      <a:close/>
                    </a:path>
                  </a:pathLst>
                </a:custGeom>
                <a:solidFill>
                  <a:schemeClr val="accent2"/>
                </a:solidFill>
                <a:ln w="9525">
                  <a:noFill/>
                  <a:round/>
                  <a:headEnd/>
                  <a:tailEnd/>
                </a:ln>
              </p:spPr>
              <p:txBody>
                <a:bodyPr/>
                <a:lstStyle/>
                <a:p>
                  <a:pPr>
                    <a:defRPr/>
                  </a:pPr>
                  <a:endParaRPr lang="zh-CN" altLang="en-US"/>
                </a:p>
              </p:txBody>
            </p:sp>
            <p:sp>
              <p:nvSpPr>
                <p:cNvPr id="20527" name="Freeform 47"/>
                <p:cNvSpPr>
                  <a:spLocks/>
                </p:cNvSpPr>
                <p:nvPr userDrawn="1"/>
              </p:nvSpPr>
              <p:spPr bwMode="auto">
                <a:xfrm rot="-3172564">
                  <a:off x="4903" y="-19"/>
                  <a:ext cx="758" cy="1344"/>
                </a:xfrm>
                <a:custGeom>
                  <a:avLst/>
                  <a:gdLst/>
                  <a:ahLst/>
                  <a:cxnLst>
                    <a:cxn ang="0">
                      <a:pos x="95" y="2844"/>
                    </a:cxn>
                    <a:cxn ang="0">
                      <a:pos x="394" y="2834"/>
                    </a:cxn>
                    <a:cxn ang="0">
                      <a:pos x="821" y="3009"/>
                    </a:cxn>
                    <a:cxn ang="0">
                      <a:pos x="681" y="2817"/>
                    </a:cxn>
                    <a:cxn ang="0">
                      <a:pos x="367" y="2703"/>
                    </a:cxn>
                    <a:cxn ang="0">
                      <a:pos x="637" y="2720"/>
                    </a:cxn>
                    <a:cxn ang="0">
                      <a:pos x="979" y="2870"/>
                    </a:cxn>
                    <a:cxn ang="0">
                      <a:pos x="2859" y="420"/>
                    </a:cxn>
                    <a:cxn ang="0">
                      <a:pos x="2578" y="148"/>
                    </a:cxn>
                    <a:cxn ang="0">
                      <a:pos x="2308" y="0"/>
                    </a:cxn>
                    <a:cxn ang="0">
                      <a:pos x="2692" y="78"/>
                    </a:cxn>
                    <a:cxn ang="0">
                      <a:pos x="3007" y="428"/>
                    </a:cxn>
                    <a:cxn ang="0">
                      <a:pos x="831" y="3273"/>
                    </a:cxn>
                    <a:cxn ang="0">
                      <a:pos x="481" y="3412"/>
                    </a:cxn>
                    <a:cxn ang="0">
                      <a:pos x="105" y="3771"/>
                    </a:cxn>
                    <a:cxn ang="0">
                      <a:pos x="0" y="3667"/>
                    </a:cxn>
                    <a:cxn ang="0">
                      <a:pos x="131" y="3631"/>
                    </a:cxn>
                    <a:cxn ang="0">
                      <a:pos x="376" y="3385"/>
                    </a:cxn>
                    <a:cxn ang="0">
                      <a:pos x="165" y="3273"/>
                    </a:cxn>
                    <a:cxn ang="0">
                      <a:pos x="165" y="3176"/>
                    </a:cxn>
                    <a:cxn ang="0">
                      <a:pos x="411" y="3298"/>
                    </a:cxn>
                    <a:cxn ang="0">
                      <a:pos x="411" y="3186"/>
                    </a:cxn>
                    <a:cxn ang="0">
                      <a:pos x="603" y="3220"/>
                    </a:cxn>
                    <a:cxn ang="0">
                      <a:pos x="428" y="3079"/>
                    </a:cxn>
                    <a:cxn ang="0">
                      <a:pos x="629" y="3062"/>
                    </a:cxn>
                    <a:cxn ang="0">
                      <a:pos x="95" y="2844"/>
                    </a:cxn>
                    <a:cxn ang="0">
                      <a:pos x="95" y="2844"/>
                    </a:cxn>
                  </a:cxnLst>
                  <a:rect l="0" t="0" r="r" b="b"/>
                  <a:pathLst>
                    <a:path w="3007" h="3771">
                      <a:moveTo>
                        <a:pt x="95" y="2844"/>
                      </a:moveTo>
                      <a:lnTo>
                        <a:pt x="394" y="2834"/>
                      </a:lnTo>
                      <a:lnTo>
                        <a:pt x="821" y="3009"/>
                      </a:lnTo>
                      <a:lnTo>
                        <a:pt x="681" y="2817"/>
                      </a:lnTo>
                      <a:lnTo>
                        <a:pt x="367" y="2703"/>
                      </a:lnTo>
                      <a:lnTo>
                        <a:pt x="637" y="2720"/>
                      </a:lnTo>
                      <a:lnTo>
                        <a:pt x="979" y="2870"/>
                      </a:lnTo>
                      <a:lnTo>
                        <a:pt x="2859" y="420"/>
                      </a:lnTo>
                      <a:lnTo>
                        <a:pt x="2578" y="148"/>
                      </a:lnTo>
                      <a:lnTo>
                        <a:pt x="2308" y="0"/>
                      </a:lnTo>
                      <a:lnTo>
                        <a:pt x="2692" y="78"/>
                      </a:lnTo>
                      <a:lnTo>
                        <a:pt x="3007" y="428"/>
                      </a:lnTo>
                      <a:lnTo>
                        <a:pt x="831" y="3273"/>
                      </a:lnTo>
                      <a:lnTo>
                        <a:pt x="481" y="3412"/>
                      </a:lnTo>
                      <a:lnTo>
                        <a:pt x="105" y="3771"/>
                      </a:lnTo>
                      <a:lnTo>
                        <a:pt x="0" y="3667"/>
                      </a:lnTo>
                      <a:lnTo>
                        <a:pt x="131" y="3631"/>
                      </a:lnTo>
                      <a:lnTo>
                        <a:pt x="376" y="3385"/>
                      </a:lnTo>
                      <a:lnTo>
                        <a:pt x="165" y="3273"/>
                      </a:lnTo>
                      <a:lnTo>
                        <a:pt x="165" y="3176"/>
                      </a:lnTo>
                      <a:lnTo>
                        <a:pt x="411" y="3298"/>
                      </a:lnTo>
                      <a:lnTo>
                        <a:pt x="411" y="3186"/>
                      </a:lnTo>
                      <a:lnTo>
                        <a:pt x="603" y="3220"/>
                      </a:lnTo>
                      <a:lnTo>
                        <a:pt x="428" y="3079"/>
                      </a:lnTo>
                      <a:lnTo>
                        <a:pt x="629" y="3062"/>
                      </a:lnTo>
                      <a:lnTo>
                        <a:pt x="95" y="2844"/>
                      </a:lnTo>
                      <a:lnTo>
                        <a:pt x="95" y="2844"/>
                      </a:lnTo>
                      <a:close/>
                    </a:path>
                  </a:pathLst>
                </a:custGeom>
                <a:solidFill>
                  <a:schemeClr val="accent2"/>
                </a:solidFill>
                <a:ln w="9525">
                  <a:noFill/>
                  <a:round/>
                  <a:headEnd/>
                  <a:tailEnd/>
                </a:ln>
              </p:spPr>
              <p:txBody>
                <a:bodyPr/>
                <a:lstStyle/>
                <a:p>
                  <a:pPr>
                    <a:defRPr/>
                  </a:pPr>
                  <a:endParaRPr lang="zh-CN" altLang="en-US"/>
                </a:p>
              </p:txBody>
            </p:sp>
            <p:sp>
              <p:nvSpPr>
                <p:cNvPr id="20528" name="Freeform 48"/>
                <p:cNvSpPr>
                  <a:spLocks/>
                </p:cNvSpPr>
                <p:nvPr userDrawn="1"/>
              </p:nvSpPr>
              <p:spPr bwMode="auto">
                <a:xfrm rot="-3172564">
                  <a:off x="5303" y="891"/>
                  <a:ext cx="169" cy="122"/>
                </a:xfrm>
                <a:custGeom>
                  <a:avLst/>
                  <a:gdLst/>
                  <a:ahLst/>
                  <a:cxnLst>
                    <a:cxn ang="0">
                      <a:pos x="0" y="80"/>
                    </a:cxn>
                    <a:cxn ang="0">
                      <a:pos x="255" y="106"/>
                    </a:cxn>
                    <a:cxn ang="0">
                      <a:pos x="639" y="342"/>
                    </a:cxn>
                    <a:cxn ang="0">
                      <a:pos x="673" y="289"/>
                    </a:cxn>
                    <a:cxn ang="0">
                      <a:pos x="447" y="114"/>
                    </a:cxn>
                    <a:cxn ang="0">
                      <a:pos x="26" y="0"/>
                    </a:cxn>
                    <a:cxn ang="0">
                      <a:pos x="0" y="80"/>
                    </a:cxn>
                    <a:cxn ang="0">
                      <a:pos x="0" y="80"/>
                    </a:cxn>
                  </a:cxnLst>
                  <a:rect l="0" t="0" r="r" b="b"/>
                  <a:pathLst>
                    <a:path w="673" h="342">
                      <a:moveTo>
                        <a:pt x="0" y="80"/>
                      </a:moveTo>
                      <a:lnTo>
                        <a:pt x="255" y="106"/>
                      </a:lnTo>
                      <a:lnTo>
                        <a:pt x="639" y="342"/>
                      </a:lnTo>
                      <a:lnTo>
                        <a:pt x="673" y="289"/>
                      </a:lnTo>
                      <a:lnTo>
                        <a:pt x="447" y="114"/>
                      </a:lnTo>
                      <a:lnTo>
                        <a:pt x="26" y="0"/>
                      </a:lnTo>
                      <a:lnTo>
                        <a:pt x="0" y="80"/>
                      </a:lnTo>
                      <a:lnTo>
                        <a:pt x="0" y="80"/>
                      </a:lnTo>
                      <a:close/>
                    </a:path>
                  </a:pathLst>
                </a:custGeom>
                <a:solidFill>
                  <a:schemeClr val="accent2"/>
                </a:solidFill>
                <a:ln w="9525">
                  <a:noFill/>
                  <a:round/>
                  <a:headEnd/>
                  <a:tailEnd/>
                </a:ln>
              </p:spPr>
              <p:txBody>
                <a:bodyPr/>
                <a:lstStyle/>
                <a:p>
                  <a:pPr>
                    <a:defRPr/>
                  </a:pPr>
                  <a:endParaRPr lang="zh-CN" altLang="en-US"/>
                </a:p>
              </p:txBody>
            </p:sp>
            <p:sp>
              <p:nvSpPr>
                <p:cNvPr id="20529" name="Freeform 49"/>
                <p:cNvSpPr>
                  <a:spLocks/>
                </p:cNvSpPr>
                <p:nvPr userDrawn="1"/>
              </p:nvSpPr>
              <p:spPr bwMode="auto">
                <a:xfrm rot="-3172564">
                  <a:off x="5253" y="800"/>
                  <a:ext cx="181" cy="144"/>
                </a:xfrm>
                <a:custGeom>
                  <a:avLst/>
                  <a:gdLst/>
                  <a:ahLst/>
                  <a:cxnLst>
                    <a:cxn ang="0">
                      <a:pos x="0" y="78"/>
                    </a:cxn>
                    <a:cxn ang="0">
                      <a:pos x="340" y="148"/>
                    </a:cxn>
                    <a:cxn ang="0">
                      <a:pos x="638" y="403"/>
                    </a:cxn>
                    <a:cxn ang="0">
                      <a:pos x="716" y="296"/>
                    </a:cxn>
                    <a:cxn ang="0">
                      <a:pos x="420" y="114"/>
                    </a:cxn>
                    <a:cxn ang="0">
                      <a:pos x="70" y="0"/>
                    </a:cxn>
                    <a:cxn ang="0">
                      <a:pos x="0" y="78"/>
                    </a:cxn>
                    <a:cxn ang="0">
                      <a:pos x="0" y="78"/>
                    </a:cxn>
                  </a:cxnLst>
                  <a:rect l="0" t="0" r="r" b="b"/>
                  <a:pathLst>
                    <a:path w="716" h="403">
                      <a:moveTo>
                        <a:pt x="0" y="78"/>
                      </a:moveTo>
                      <a:lnTo>
                        <a:pt x="340" y="148"/>
                      </a:lnTo>
                      <a:lnTo>
                        <a:pt x="638" y="403"/>
                      </a:lnTo>
                      <a:lnTo>
                        <a:pt x="716" y="296"/>
                      </a:lnTo>
                      <a:lnTo>
                        <a:pt x="420" y="114"/>
                      </a:lnTo>
                      <a:lnTo>
                        <a:pt x="70" y="0"/>
                      </a:lnTo>
                      <a:lnTo>
                        <a:pt x="0" y="78"/>
                      </a:lnTo>
                      <a:lnTo>
                        <a:pt x="0" y="78"/>
                      </a:lnTo>
                      <a:close/>
                    </a:path>
                  </a:pathLst>
                </a:custGeom>
                <a:solidFill>
                  <a:schemeClr val="accent2"/>
                </a:solidFill>
                <a:ln w="9525">
                  <a:noFill/>
                  <a:round/>
                  <a:headEnd/>
                  <a:tailEnd/>
                </a:ln>
              </p:spPr>
              <p:txBody>
                <a:bodyPr/>
                <a:lstStyle/>
                <a:p>
                  <a:pPr>
                    <a:defRPr/>
                  </a:pPr>
                  <a:endParaRPr lang="zh-CN" altLang="en-US"/>
                </a:p>
              </p:txBody>
            </p:sp>
            <p:sp>
              <p:nvSpPr>
                <p:cNvPr id="20530" name="Freeform 50"/>
                <p:cNvSpPr>
                  <a:spLocks/>
                </p:cNvSpPr>
                <p:nvPr userDrawn="1"/>
              </p:nvSpPr>
              <p:spPr bwMode="auto">
                <a:xfrm rot="-3172564">
                  <a:off x="4985" y="210"/>
                  <a:ext cx="181" cy="147"/>
                </a:xfrm>
                <a:custGeom>
                  <a:avLst/>
                  <a:gdLst/>
                  <a:ahLst/>
                  <a:cxnLst>
                    <a:cxn ang="0">
                      <a:pos x="0" y="78"/>
                    </a:cxn>
                    <a:cxn ang="0">
                      <a:pos x="316" y="139"/>
                    </a:cxn>
                    <a:cxn ang="0">
                      <a:pos x="649" y="411"/>
                    </a:cxn>
                    <a:cxn ang="0">
                      <a:pos x="717" y="314"/>
                    </a:cxn>
                    <a:cxn ang="0">
                      <a:pos x="394" y="87"/>
                    </a:cxn>
                    <a:cxn ang="0">
                      <a:pos x="54" y="0"/>
                    </a:cxn>
                    <a:cxn ang="0">
                      <a:pos x="0" y="78"/>
                    </a:cxn>
                    <a:cxn ang="0">
                      <a:pos x="0" y="78"/>
                    </a:cxn>
                  </a:cxnLst>
                  <a:rect l="0" t="0" r="r" b="b"/>
                  <a:pathLst>
                    <a:path w="717" h="411">
                      <a:moveTo>
                        <a:pt x="0" y="78"/>
                      </a:moveTo>
                      <a:lnTo>
                        <a:pt x="316" y="139"/>
                      </a:lnTo>
                      <a:lnTo>
                        <a:pt x="649" y="411"/>
                      </a:lnTo>
                      <a:lnTo>
                        <a:pt x="717" y="314"/>
                      </a:lnTo>
                      <a:lnTo>
                        <a:pt x="394" y="87"/>
                      </a:lnTo>
                      <a:lnTo>
                        <a:pt x="54" y="0"/>
                      </a:lnTo>
                      <a:lnTo>
                        <a:pt x="0" y="78"/>
                      </a:lnTo>
                      <a:lnTo>
                        <a:pt x="0" y="78"/>
                      </a:lnTo>
                      <a:close/>
                    </a:path>
                  </a:pathLst>
                </a:custGeom>
                <a:solidFill>
                  <a:schemeClr val="accent2"/>
                </a:solidFill>
                <a:ln w="9525">
                  <a:noFill/>
                  <a:round/>
                  <a:headEnd/>
                  <a:tailEnd/>
                </a:ln>
              </p:spPr>
              <p:txBody>
                <a:bodyPr/>
                <a:lstStyle/>
                <a:p>
                  <a:pPr>
                    <a:defRPr/>
                  </a:pPr>
                  <a:endParaRPr lang="zh-CN" altLang="en-US"/>
                </a:p>
              </p:txBody>
            </p:sp>
            <p:sp>
              <p:nvSpPr>
                <p:cNvPr id="20531" name="Freeform 51"/>
                <p:cNvSpPr>
                  <a:spLocks/>
                </p:cNvSpPr>
                <p:nvPr userDrawn="1"/>
              </p:nvSpPr>
              <p:spPr bwMode="auto">
                <a:xfrm rot="-3172564">
                  <a:off x="4953" y="136"/>
                  <a:ext cx="179" cy="138"/>
                </a:xfrm>
                <a:custGeom>
                  <a:avLst/>
                  <a:gdLst/>
                  <a:ahLst/>
                  <a:cxnLst>
                    <a:cxn ang="0">
                      <a:pos x="0" y="88"/>
                    </a:cxn>
                    <a:cxn ang="0">
                      <a:pos x="272" y="131"/>
                    </a:cxn>
                    <a:cxn ang="0">
                      <a:pos x="665" y="386"/>
                    </a:cxn>
                    <a:cxn ang="0">
                      <a:pos x="709" y="308"/>
                    </a:cxn>
                    <a:cxn ang="0">
                      <a:pos x="306" y="53"/>
                    </a:cxn>
                    <a:cxn ang="0">
                      <a:pos x="43" y="0"/>
                    </a:cxn>
                    <a:cxn ang="0">
                      <a:pos x="0" y="88"/>
                    </a:cxn>
                    <a:cxn ang="0">
                      <a:pos x="0" y="88"/>
                    </a:cxn>
                  </a:cxnLst>
                  <a:rect l="0" t="0" r="r" b="b"/>
                  <a:pathLst>
                    <a:path w="709" h="386">
                      <a:moveTo>
                        <a:pt x="0" y="88"/>
                      </a:moveTo>
                      <a:lnTo>
                        <a:pt x="272" y="131"/>
                      </a:lnTo>
                      <a:lnTo>
                        <a:pt x="665" y="386"/>
                      </a:lnTo>
                      <a:lnTo>
                        <a:pt x="709" y="308"/>
                      </a:lnTo>
                      <a:lnTo>
                        <a:pt x="306" y="53"/>
                      </a:lnTo>
                      <a:lnTo>
                        <a:pt x="43" y="0"/>
                      </a:lnTo>
                      <a:lnTo>
                        <a:pt x="0" y="88"/>
                      </a:lnTo>
                      <a:lnTo>
                        <a:pt x="0" y="88"/>
                      </a:lnTo>
                      <a:close/>
                    </a:path>
                  </a:pathLst>
                </a:custGeom>
                <a:solidFill>
                  <a:schemeClr val="accent2"/>
                </a:solidFill>
                <a:ln w="9525">
                  <a:noFill/>
                  <a:round/>
                  <a:headEnd/>
                  <a:tailEnd/>
                </a:ln>
              </p:spPr>
              <p:txBody>
                <a:bodyPr/>
                <a:lstStyle/>
                <a:p>
                  <a:pPr>
                    <a:defRPr/>
                  </a:pPr>
                  <a:endParaRPr lang="zh-CN" altLang="en-US"/>
                </a:p>
              </p:txBody>
            </p:sp>
          </p:grpSp>
        </p:grpSp>
        <p:sp>
          <p:nvSpPr>
            <p:cNvPr id="20532" name="Line 52"/>
            <p:cNvSpPr>
              <a:spLocks noChangeShapeType="1"/>
            </p:cNvSpPr>
            <p:nvPr userDrawn="1"/>
          </p:nvSpPr>
          <p:spPr bwMode="auto">
            <a:xfrm>
              <a:off x="4870" y="84"/>
              <a:ext cx="42" cy="96"/>
            </a:xfrm>
            <a:prstGeom prst="line">
              <a:avLst/>
            </a:prstGeom>
            <a:noFill/>
            <a:ln w="38100">
              <a:solidFill>
                <a:schemeClr val="accent2"/>
              </a:solidFill>
              <a:round/>
              <a:headEnd/>
              <a:tailEnd/>
            </a:ln>
            <a:effectLst/>
          </p:spPr>
          <p:txBody>
            <a:bodyPr/>
            <a:lstStyle/>
            <a:p>
              <a:pPr>
                <a:defRPr/>
              </a:pPr>
              <a:endParaRPr lang="zh-CN" altLang="en-US"/>
            </a:p>
          </p:txBody>
        </p:sp>
      </p:grpSp>
    </p:spTree>
  </p:cSld>
  <p:clrMap bg1="lt1" tx1="dk1" bg2="lt2" tx2="dk2" accent1="accent1" accent2="accent2" accent3="accent3" accent4="accent4" accent5="accent5" accent6="accent6" hlink="hlink" folHlink="folHlink"/>
  <p:sldLayoutIdLst>
    <p:sldLayoutId id="2147483744"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ctr" rtl="0" eaLnBrk="0" fontAlgn="base" hangingPunct="0">
        <a:spcBef>
          <a:spcPct val="0"/>
        </a:spcBef>
        <a:spcAft>
          <a:spcPct val="0"/>
        </a:spcAft>
        <a:defRPr sz="44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omic Sans MS" pitchFamily="66" charset="0"/>
          <a:ea typeface="宋体" pitchFamily="2" charset="-122"/>
        </a:defRPr>
      </a:lvl2pPr>
      <a:lvl3pPr algn="ctr" rtl="0" eaLnBrk="0" fontAlgn="base" hangingPunct="0">
        <a:spcBef>
          <a:spcPct val="0"/>
        </a:spcBef>
        <a:spcAft>
          <a:spcPct val="0"/>
        </a:spcAft>
        <a:defRPr sz="4400">
          <a:solidFill>
            <a:schemeClr val="tx1"/>
          </a:solidFill>
          <a:latin typeface="Comic Sans MS" pitchFamily="66" charset="0"/>
          <a:ea typeface="宋体" pitchFamily="2" charset="-122"/>
        </a:defRPr>
      </a:lvl3pPr>
      <a:lvl4pPr algn="ctr" rtl="0" eaLnBrk="0" fontAlgn="base" hangingPunct="0">
        <a:spcBef>
          <a:spcPct val="0"/>
        </a:spcBef>
        <a:spcAft>
          <a:spcPct val="0"/>
        </a:spcAft>
        <a:defRPr sz="4400">
          <a:solidFill>
            <a:schemeClr val="tx1"/>
          </a:solidFill>
          <a:latin typeface="Comic Sans MS" pitchFamily="66" charset="0"/>
          <a:ea typeface="宋体" pitchFamily="2" charset="-122"/>
        </a:defRPr>
      </a:lvl4pPr>
      <a:lvl5pPr algn="ctr" rtl="0" eaLnBrk="0" fontAlgn="base" hangingPunct="0">
        <a:spcBef>
          <a:spcPct val="0"/>
        </a:spcBef>
        <a:spcAft>
          <a:spcPct val="0"/>
        </a:spcAft>
        <a:defRPr sz="4400">
          <a:solidFill>
            <a:schemeClr val="tx1"/>
          </a:solidFill>
          <a:latin typeface="Comic Sans MS" pitchFamily="66" charset="0"/>
          <a:ea typeface="宋体" pitchFamily="2" charset="-122"/>
        </a:defRPr>
      </a:lvl5pPr>
      <a:lvl6pPr marL="457200" algn="ctr" rtl="0" fontAlgn="base">
        <a:spcBef>
          <a:spcPct val="0"/>
        </a:spcBef>
        <a:spcAft>
          <a:spcPct val="0"/>
        </a:spcAft>
        <a:defRPr sz="4400">
          <a:solidFill>
            <a:schemeClr val="tx1"/>
          </a:solidFill>
          <a:latin typeface="Comic Sans MS" pitchFamily="66" charset="0"/>
          <a:ea typeface="宋体" pitchFamily="2" charset="-122"/>
        </a:defRPr>
      </a:lvl6pPr>
      <a:lvl7pPr marL="914400" algn="ctr" rtl="0" fontAlgn="base">
        <a:spcBef>
          <a:spcPct val="0"/>
        </a:spcBef>
        <a:spcAft>
          <a:spcPct val="0"/>
        </a:spcAft>
        <a:defRPr sz="4400">
          <a:solidFill>
            <a:schemeClr val="tx1"/>
          </a:solidFill>
          <a:latin typeface="Comic Sans MS" pitchFamily="66" charset="0"/>
          <a:ea typeface="宋体" pitchFamily="2" charset="-122"/>
        </a:defRPr>
      </a:lvl7pPr>
      <a:lvl8pPr marL="1371600" algn="ctr" rtl="0" fontAlgn="base">
        <a:spcBef>
          <a:spcPct val="0"/>
        </a:spcBef>
        <a:spcAft>
          <a:spcPct val="0"/>
        </a:spcAft>
        <a:defRPr sz="4400">
          <a:solidFill>
            <a:schemeClr val="tx1"/>
          </a:solidFill>
          <a:latin typeface="Comic Sans MS" pitchFamily="66" charset="0"/>
          <a:ea typeface="宋体" pitchFamily="2" charset="-122"/>
        </a:defRPr>
      </a:lvl8pPr>
      <a:lvl9pPr marL="1828800" algn="ctr" rtl="0" fontAlgn="base">
        <a:spcBef>
          <a:spcPct val="0"/>
        </a:spcBef>
        <a:spcAft>
          <a:spcPct val="0"/>
        </a:spcAft>
        <a:defRPr sz="4400">
          <a:solidFill>
            <a:schemeClr val="tx1"/>
          </a:solidFill>
          <a:latin typeface="Comic Sans MS" pitchFamily="66"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yurujiang@126.com" TargetMode="External"/><Relationship Id="rId2" Type="http://schemas.openxmlformats.org/officeDocument/2006/relationships/hyperlink" Target="mailto:programming_basic@126.com"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audio" Target="../media/audio2.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p:txBody>
          <a:bodyPr/>
          <a:lstStyle/>
          <a:p>
            <a:pPr eaLnBrk="1" hangingPunct="1">
              <a:defRPr/>
            </a:pPr>
            <a:r>
              <a:rPr lang="zh-CN" altLang="en-US" dirty="0" smtClean="0"/>
              <a:t>程序设计基础（</a:t>
            </a:r>
            <a:r>
              <a:rPr lang="en-US" altLang="zh-CN" dirty="0" smtClean="0"/>
              <a:t>C</a:t>
            </a:r>
            <a:r>
              <a:rPr lang="zh-CN" altLang="en-US" dirty="0"/>
              <a:t>语言</a:t>
            </a:r>
            <a:r>
              <a:rPr lang="zh-CN" altLang="en-US" dirty="0" smtClean="0"/>
              <a:t>）</a:t>
            </a:r>
          </a:p>
        </p:txBody>
      </p:sp>
      <p:sp>
        <p:nvSpPr>
          <p:cNvPr id="2051" name="Rectangle 3"/>
          <p:cNvSpPr>
            <a:spLocks noGrp="1" noChangeArrowheads="1"/>
          </p:cNvSpPr>
          <p:nvPr>
            <p:ph type="subTitle" idx="1"/>
          </p:nvPr>
        </p:nvSpPr>
        <p:spPr/>
        <p:txBody>
          <a:bodyPr/>
          <a:lstStyle/>
          <a:p>
            <a:pPr eaLnBrk="1" hangingPunct="1">
              <a:defRPr/>
            </a:pPr>
            <a:r>
              <a:rPr lang="zh-CN" altLang="en-US" smtClean="0"/>
              <a:t>蒋玉茹</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altLang="zh-CN" sz="4000" smtClean="0">
                <a:solidFill>
                  <a:schemeClr val="tx2"/>
                </a:solidFill>
              </a:rPr>
              <a:t>§1-1 </a:t>
            </a:r>
            <a:r>
              <a:rPr lang="zh-CN" altLang="en-US" sz="4000" smtClean="0">
                <a:solidFill>
                  <a:schemeClr val="tx2"/>
                </a:solidFill>
              </a:rPr>
              <a:t>Ｃ语言出现的历史背景</a:t>
            </a:r>
          </a:p>
        </p:txBody>
      </p:sp>
      <p:sp>
        <p:nvSpPr>
          <p:cNvPr id="13315" name="Rectangle 3"/>
          <p:cNvSpPr>
            <a:spLocks noGrp="1" noChangeArrowheads="1"/>
          </p:cNvSpPr>
          <p:nvPr>
            <p:ph type="body" idx="1"/>
          </p:nvPr>
        </p:nvSpPr>
        <p:spPr/>
        <p:txBody>
          <a:bodyPr/>
          <a:lstStyle/>
          <a:p>
            <a:pPr eaLnBrk="1" hangingPunct="1"/>
            <a:r>
              <a:rPr lang="en-US" altLang="zh-CN" sz="2400" smtClean="0">
                <a:solidFill>
                  <a:srgbClr val="000099"/>
                </a:solidFill>
                <a:latin typeface="楷体_GB2312" pitchFamily="49" charset="-122"/>
                <a:ea typeface="楷体_GB2312" pitchFamily="49" charset="-122"/>
              </a:rPr>
              <a:t>1975</a:t>
            </a:r>
            <a:r>
              <a:rPr lang="zh-CN" altLang="en-US" sz="2400" smtClean="0">
                <a:solidFill>
                  <a:srgbClr val="000099"/>
                </a:solidFill>
                <a:latin typeface="楷体_GB2312" pitchFamily="49" charset="-122"/>
                <a:ea typeface="楷体_GB2312" pitchFamily="49" charset="-122"/>
              </a:rPr>
              <a:t>年</a:t>
            </a:r>
            <a:r>
              <a:rPr lang="en-US" altLang="zh-CN" sz="2400" smtClean="0">
                <a:solidFill>
                  <a:srgbClr val="000099"/>
                </a:solidFill>
                <a:latin typeface="楷体_GB2312" pitchFamily="49" charset="-122"/>
                <a:ea typeface="楷体_GB2312" pitchFamily="49" charset="-122"/>
              </a:rPr>
              <a:t>UNIX</a:t>
            </a:r>
            <a:r>
              <a:rPr lang="zh-CN" altLang="en-US" sz="2400" smtClean="0">
                <a:solidFill>
                  <a:srgbClr val="000099"/>
                </a:solidFill>
                <a:latin typeface="楷体_GB2312" pitchFamily="49" charset="-122"/>
                <a:ea typeface="楷体_GB2312" pitchFamily="49" charset="-122"/>
              </a:rPr>
              <a:t>第</a:t>
            </a:r>
            <a:r>
              <a:rPr lang="en-US" altLang="zh-CN" sz="2400" smtClean="0">
                <a:solidFill>
                  <a:srgbClr val="000099"/>
                </a:solidFill>
                <a:latin typeface="楷体_GB2312" pitchFamily="49" charset="-122"/>
                <a:ea typeface="楷体_GB2312" pitchFamily="49" charset="-122"/>
              </a:rPr>
              <a:t>6</a:t>
            </a:r>
            <a:r>
              <a:rPr lang="zh-CN" altLang="en-US" sz="2400" smtClean="0">
                <a:solidFill>
                  <a:srgbClr val="000099"/>
                </a:solidFill>
                <a:latin typeface="楷体_GB2312" pitchFamily="49" charset="-122"/>
                <a:ea typeface="楷体_GB2312" pitchFamily="49" charset="-122"/>
              </a:rPr>
              <a:t>版发布</a:t>
            </a:r>
            <a:r>
              <a:rPr lang="en-US" altLang="zh-CN" sz="2400" smtClean="0">
                <a:solidFill>
                  <a:srgbClr val="000099"/>
                </a:solidFill>
                <a:latin typeface="楷体_GB2312" pitchFamily="49" charset="-122"/>
                <a:ea typeface="楷体_GB2312" pitchFamily="49" charset="-122"/>
              </a:rPr>
              <a:t>,C</a:t>
            </a:r>
            <a:r>
              <a:rPr lang="zh-CN" altLang="en-US" sz="2400" smtClean="0">
                <a:solidFill>
                  <a:srgbClr val="000099"/>
                </a:solidFill>
                <a:latin typeface="楷体_GB2312" pitchFamily="49" charset="-122"/>
                <a:ea typeface="楷体_GB2312" pitchFamily="49" charset="-122"/>
              </a:rPr>
              <a:t>优点突出引起关注。</a:t>
            </a:r>
          </a:p>
          <a:p>
            <a:pPr eaLnBrk="1" hangingPunct="1"/>
            <a:r>
              <a:rPr lang="en-US" altLang="zh-CN" sz="2400" smtClean="0">
                <a:solidFill>
                  <a:srgbClr val="663300"/>
                </a:solidFill>
                <a:latin typeface="楷体_GB2312" pitchFamily="49" charset="-122"/>
                <a:ea typeface="楷体_GB2312" pitchFamily="49" charset="-122"/>
              </a:rPr>
              <a:t>1977</a:t>
            </a:r>
            <a:r>
              <a:rPr lang="zh-CN" altLang="en-US" sz="2400" smtClean="0">
                <a:solidFill>
                  <a:srgbClr val="663300"/>
                </a:solidFill>
                <a:latin typeface="楷体_GB2312" pitchFamily="49" charset="-122"/>
                <a:ea typeface="楷体_GB2312" pitchFamily="49" charset="-122"/>
              </a:rPr>
              <a:t>年出现了</a:t>
            </a:r>
            <a:r>
              <a:rPr lang="en-US" altLang="zh-CN" sz="2400" smtClean="0">
                <a:solidFill>
                  <a:srgbClr val="663300"/>
                </a:solidFill>
                <a:latin typeface="楷体_GB2312" pitchFamily="49" charset="-122"/>
                <a:ea typeface="楷体_GB2312" pitchFamily="49" charset="-122"/>
              </a:rPr>
              <a:t>《</a:t>
            </a:r>
            <a:r>
              <a:rPr lang="zh-CN" altLang="en-US" sz="2400" smtClean="0">
                <a:solidFill>
                  <a:srgbClr val="663300"/>
                </a:solidFill>
                <a:latin typeface="楷体_GB2312" pitchFamily="49" charset="-122"/>
                <a:ea typeface="楷体_GB2312" pitchFamily="49" charset="-122"/>
              </a:rPr>
              <a:t>可移植</a:t>
            </a:r>
            <a:r>
              <a:rPr lang="en-US" altLang="zh-CN" sz="2400" smtClean="0">
                <a:solidFill>
                  <a:srgbClr val="663300"/>
                </a:solidFill>
                <a:latin typeface="楷体_GB2312" pitchFamily="49" charset="-122"/>
                <a:ea typeface="楷体_GB2312" pitchFamily="49" charset="-122"/>
              </a:rPr>
              <a:t>C</a:t>
            </a:r>
            <a:r>
              <a:rPr lang="zh-CN" altLang="en-US" sz="2400" smtClean="0">
                <a:solidFill>
                  <a:srgbClr val="663300"/>
                </a:solidFill>
                <a:latin typeface="楷体_GB2312" pitchFamily="49" charset="-122"/>
                <a:ea typeface="楷体_GB2312" pitchFamily="49" charset="-122"/>
              </a:rPr>
              <a:t>语言编译程序</a:t>
            </a:r>
            <a:r>
              <a:rPr lang="en-US" altLang="zh-CN" sz="2400" smtClean="0">
                <a:solidFill>
                  <a:srgbClr val="663300"/>
                </a:solidFill>
                <a:latin typeface="楷体_GB2312" pitchFamily="49" charset="-122"/>
                <a:ea typeface="楷体_GB2312" pitchFamily="49" charset="-122"/>
              </a:rPr>
              <a:t>》 </a:t>
            </a:r>
            <a:r>
              <a:rPr lang="zh-CN" altLang="en-US" sz="2400" smtClean="0">
                <a:solidFill>
                  <a:srgbClr val="663300"/>
                </a:solidFill>
                <a:latin typeface="楷体_GB2312" pitchFamily="49" charset="-122"/>
                <a:ea typeface="楷体_GB2312" pitchFamily="49" charset="-122"/>
              </a:rPr>
              <a:t>，推动了</a:t>
            </a:r>
            <a:r>
              <a:rPr lang="en-US" altLang="zh-CN" sz="2400" smtClean="0">
                <a:solidFill>
                  <a:srgbClr val="663300"/>
                </a:solidFill>
                <a:latin typeface="楷体_GB2312" pitchFamily="49" charset="-122"/>
                <a:ea typeface="楷体_GB2312" pitchFamily="49" charset="-122"/>
              </a:rPr>
              <a:t>UNIX</a:t>
            </a:r>
            <a:r>
              <a:rPr lang="zh-CN" altLang="en-US" sz="2400" smtClean="0">
                <a:solidFill>
                  <a:srgbClr val="663300"/>
                </a:solidFill>
                <a:latin typeface="楷体_GB2312" pitchFamily="49" charset="-122"/>
                <a:ea typeface="楷体_GB2312" pitchFamily="49" charset="-122"/>
              </a:rPr>
              <a:t>在各种机器上实现 ，</a:t>
            </a:r>
            <a:r>
              <a:rPr lang="en-US" altLang="zh-CN" sz="2400" smtClean="0">
                <a:solidFill>
                  <a:srgbClr val="663300"/>
                </a:solidFill>
                <a:latin typeface="楷体_GB2312" pitchFamily="49" charset="-122"/>
                <a:ea typeface="楷体_GB2312" pitchFamily="49" charset="-122"/>
              </a:rPr>
              <a:t>C</a:t>
            </a:r>
            <a:r>
              <a:rPr lang="zh-CN" altLang="en-US" sz="2400" smtClean="0">
                <a:solidFill>
                  <a:srgbClr val="663300"/>
                </a:solidFill>
                <a:latin typeface="楷体_GB2312" pitchFamily="49" charset="-122"/>
                <a:ea typeface="楷体_GB2312" pitchFamily="49" charset="-122"/>
              </a:rPr>
              <a:t>语言也得到推广，其发展相辅相成。</a:t>
            </a:r>
          </a:p>
          <a:p>
            <a:pPr eaLnBrk="1" hangingPunct="1"/>
            <a:r>
              <a:rPr lang="en-US" altLang="zh-CN" sz="2400" smtClean="0">
                <a:solidFill>
                  <a:srgbClr val="000099"/>
                </a:solidFill>
                <a:latin typeface="楷体_GB2312" pitchFamily="49" charset="-122"/>
                <a:ea typeface="楷体_GB2312" pitchFamily="49" charset="-122"/>
              </a:rPr>
              <a:t>1978</a:t>
            </a:r>
            <a:r>
              <a:rPr lang="zh-CN" altLang="en-US" sz="2400" smtClean="0">
                <a:solidFill>
                  <a:srgbClr val="000099"/>
                </a:solidFill>
                <a:latin typeface="楷体_GB2312" pitchFamily="49" charset="-122"/>
                <a:ea typeface="楷体_GB2312" pitchFamily="49" charset="-122"/>
              </a:rPr>
              <a:t>年影响深远的名著</a:t>
            </a:r>
            <a:r>
              <a:rPr lang="en-US" altLang="zh-CN" sz="2400" smtClean="0">
                <a:solidFill>
                  <a:srgbClr val="000099"/>
                </a:solidFill>
                <a:latin typeface="楷体_GB2312" pitchFamily="49" charset="-122"/>
                <a:ea typeface="楷体_GB2312" pitchFamily="49" charset="-122"/>
              </a:rPr>
              <a:t>《The C Programming Language》</a:t>
            </a:r>
            <a:r>
              <a:rPr lang="zh-CN" altLang="en-US" sz="2400" smtClean="0">
                <a:solidFill>
                  <a:srgbClr val="000099"/>
                </a:solidFill>
                <a:latin typeface="楷体_GB2312" pitchFamily="49" charset="-122"/>
                <a:ea typeface="楷体_GB2312" pitchFamily="49" charset="-122"/>
              </a:rPr>
              <a:t>由 </a:t>
            </a:r>
            <a:r>
              <a:rPr lang="en-US" altLang="zh-CN" sz="2400" smtClean="0">
                <a:solidFill>
                  <a:srgbClr val="000099"/>
                </a:solidFill>
                <a:latin typeface="楷体_GB2312" pitchFamily="49" charset="-122"/>
                <a:ea typeface="楷体_GB2312" pitchFamily="49" charset="-122"/>
              </a:rPr>
              <a:t>Brian W.Kernighan</a:t>
            </a:r>
            <a:r>
              <a:rPr lang="zh-CN" altLang="en-US" sz="2400" smtClean="0">
                <a:solidFill>
                  <a:srgbClr val="000099"/>
                </a:solidFill>
                <a:latin typeface="楷体_GB2312" pitchFamily="49" charset="-122"/>
                <a:ea typeface="楷体_GB2312" pitchFamily="49" charset="-122"/>
              </a:rPr>
              <a:t>和</a:t>
            </a:r>
            <a:r>
              <a:rPr lang="en-US" altLang="zh-CN" sz="2400" smtClean="0">
                <a:solidFill>
                  <a:srgbClr val="000099"/>
                </a:solidFill>
                <a:latin typeface="楷体_GB2312" pitchFamily="49" charset="-122"/>
                <a:ea typeface="楷体_GB2312" pitchFamily="49" charset="-122"/>
              </a:rPr>
              <a:t>Dennis M.Ritchie </a:t>
            </a:r>
            <a:r>
              <a:rPr lang="zh-CN" altLang="en-US" sz="2400" smtClean="0">
                <a:solidFill>
                  <a:srgbClr val="000099"/>
                </a:solidFill>
                <a:latin typeface="楷体_GB2312" pitchFamily="49" charset="-122"/>
                <a:ea typeface="楷体_GB2312" pitchFamily="49" charset="-122"/>
              </a:rPr>
              <a:t>合著</a:t>
            </a:r>
            <a:r>
              <a:rPr lang="en-US" altLang="zh-CN" sz="2400" smtClean="0">
                <a:solidFill>
                  <a:srgbClr val="000099"/>
                </a:solidFill>
                <a:latin typeface="楷体_GB2312" pitchFamily="49" charset="-122"/>
                <a:ea typeface="楷体_GB2312" pitchFamily="49" charset="-122"/>
              </a:rPr>
              <a:t>,</a:t>
            </a:r>
            <a:r>
              <a:rPr lang="zh-CN" altLang="en-US" sz="2400" smtClean="0">
                <a:solidFill>
                  <a:srgbClr val="000099"/>
                </a:solidFill>
                <a:latin typeface="楷体_GB2312" pitchFamily="49" charset="-122"/>
                <a:ea typeface="楷体_GB2312" pitchFamily="49" charset="-122"/>
              </a:rPr>
              <a:t>被称为标准</a:t>
            </a:r>
            <a:r>
              <a:rPr lang="en-US" altLang="zh-CN" sz="2400" smtClean="0">
                <a:solidFill>
                  <a:srgbClr val="000099"/>
                </a:solidFill>
                <a:latin typeface="楷体_GB2312" pitchFamily="49" charset="-122"/>
                <a:ea typeface="楷体_GB2312" pitchFamily="49" charset="-122"/>
              </a:rPr>
              <a:t>C</a:t>
            </a:r>
            <a:r>
              <a:rPr lang="zh-CN" altLang="en-US" sz="2400" smtClean="0">
                <a:solidFill>
                  <a:srgbClr val="000099"/>
                </a:solidFill>
                <a:latin typeface="楷体_GB2312" pitchFamily="49" charset="-122"/>
                <a:ea typeface="楷体_GB2312" pitchFamily="49" charset="-122"/>
              </a:rPr>
              <a:t>。</a:t>
            </a:r>
          </a:p>
          <a:p>
            <a:pPr eaLnBrk="1" hangingPunct="1"/>
            <a:r>
              <a:rPr lang="zh-CN" altLang="en-US" sz="2400" smtClean="0">
                <a:solidFill>
                  <a:srgbClr val="663300"/>
                </a:solidFill>
                <a:latin typeface="楷体_GB2312" pitchFamily="49" charset="-122"/>
                <a:ea typeface="楷体_GB2312" pitchFamily="49" charset="-122"/>
              </a:rPr>
              <a:t>之后，</a:t>
            </a:r>
            <a:r>
              <a:rPr lang="en-US" altLang="zh-CN" sz="2400" smtClean="0">
                <a:solidFill>
                  <a:srgbClr val="663300"/>
                </a:solidFill>
                <a:latin typeface="楷体_GB2312" pitchFamily="49" charset="-122"/>
                <a:ea typeface="楷体_GB2312" pitchFamily="49" charset="-122"/>
              </a:rPr>
              <a:t>C</a:t>
            </a:r>
            <a:r>
              <a:rPr lang="zh-CN" altLang="en-US" sz="2400" smtClean="0">
                <a:solidFill>
                  <a:srgbClr val="663300"/>
                </a:solidFill>
                <a:latin typeface="楷体_GB2312" pitchFamily="49" charset="-122"/>
                <a:ea typeface="楷体_GB2312" pitchFamily="49" charset="-122"/>
              </a:rPr>
              <a:t>语言先后移植到大、中、小、微型计算机上</a:t>
            </a:r>
            <a:r>
              <a:rPr lang="en-US" altLang="zh-CN" sz="2400" smtClean="0">
                <a:solidFill>
                  <a:srgbClr val="663300"/>
                </a:solidFill>
                <a:latin typeface="楷体_GB2312" pitchFamily="49" charset="-122"/>
                <a:ea typeface="楷体_GB2312" pitchFamily="49" charset="-122"/>
              </a:rPr>
              <a:t>,</a:t>
            </a:r>
            <a:r>
              <a:rPr lang="zh-CN" altLang="en-US" sz="2400" smtClean="0">
                <a:solidFill>
                  <a:srgbClr val="663300"/>
                </a:solidFill>
                <a:latin typeface="楷体_GB2312" pitchFamily="49" charset="-122"/>
                <a:ea typeface="楷体_GB2312" pitchFamily="49" charset="-122"/>
              </a:rPr>
              <a:t>已独立于</a:t>
            </a:r>
            <a:r>
              <a:rPr lang="en-US" altLang="zh-CN" sz="2400" smtClean="0">
                <a:solidFill>
                  <a:srgbClr val="663300"/>
                </a:solidFill>
                <a:latin typeface="楷体_GB2312" pitchFamily="49" charset="-122"/>
                <a:ea typeface="楷体_GB2312" pitchFamily="49" charset="-122"/>
              </a:rPr>
              <a:t>UNIX</a:t>
            </a:r>
            <a:r>
              <a:rPr lang="zh-CN" altLang="en-US" sz="2400" smtClean="0">
                <a:solidFill>
                  <a:srgbClr val="663300"/>
                </a:solidFill>
                <a:latin typeface="楷体_GB2312" pitchFamily="49" charset="-122"/>
                <a:ea typeface="楷体_GB2312" pitchFamily="49" charset="-122"/>
              </a:rPr>
              <a:t>和</a:t>
            </a:r>
            <a:r>
              <a:rPr lang="en-US" altLang="zh-CN" sz="2400" smtClean="0">
                <a:solidFill>
                  <a:srgbClr val="663300"/>
                </a:solidFill>
                <a:latin typeface="楷体_GB2312" pitchFamily="49" charset="-122"/>
                <a:ea typeface="楷体_GB2312" pitchFamily="49" charset="-122"/>
              </a:rPr>
              <a:t>PDP</a:t>
            </a:r>
            <a:r>
              <a:rPr lang="zh-CN" altLang="en-US" sz="2400" smtClean="0">
                <a:solidFill>
                  <a:srgbClr val="663300"/>
                </a:solidFill>
                <a:latin typeface="楷体_GB2312" pitchFamily="49" charset="-122"/>
                <a:ea typeface="楷体_GB2312" pitchFamily="49" charset="-122"/>
              </a:rPr>
              <a:t>，风靡世界</a:t>
            </a:r>
            <a:r>
              <a:rPr lang="en-US" altLang="zh-CN" sz="2400" smtClean="0">
                <a:solidFill>
                  <a:srgbClr val="663300"/>
                </a:solidFill>
                <a:latin typeface="楷体_GB2312" pitchFamily="49" charset="-122"/>
                <a:ea typeface="楷体_GB2312" pitchFamily="49" charset="-122"/>
              </a:rPr>
              <a:t>,</a:t>
            </a:r>
            <a:r>
              <a:rPr lang="zh-CN" altLang="en-US" sz="2400" smtClean="0">
                <a:solidFill>
                  <a:srgbClr val="663300"/>
                </a:solidFill>
                <a:latin typeface="楷体_GB2312" pitchFamily="49" charset="-122"/>
                <a:ea typeface="楷体_GB2312" pitchFamily="49" charset="-122"/>
              </a:rPr>
              <a:t>成为最广泛的几种计算机语言之一。</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altLang="zh-CN" sz="4000" smtClean="0">
                <a:solidFill>
                  <a:schemeClr val="tx2"/>
                </a:solidFill>
              </a:rPr>
              <a:t>§1-1 </a:t>
            </a:r>
            <a:r>
              <a:rPr lang="zh-CN" altLang="en-US" sz="4000" smtClean="0">
                <a:solidFill>
                  <a:schemeClr val="tx2"/>
                </a:solidFill>
              </a:rPr>
              <a:t>Ｃ语言出现的历史背景</a:t>
            </a:r>
          </a:p>
        </p:txBody>
      </p:sp>
      <p:sp>
        <p:nvSpPr>
          <p:cNvPr id="14339" name="Rectangle 3"/>
          <p:cNvSpPr>
            <a:spLocks noGrp="1" noChangeArrowheads="1"/>
          </p:cNvSpPr>
          <p:nvPr>
            <p:ph type="body" idx="1"/>
          </p:nvPr>
        </p:nvSpPr>
        <p:spPr/>
        <p:txBody>
          <a:bodyPr/>
          <a:lstStyle/>
          <a:p>
            <a:pPr eaLnBrk="1" hangingPunct="1">
              <a:lnSpc>
                <a:spcPct val="95000"/>
              </a:lnSpc>
              <a:spcBef>
                <a:spcPct val="5000"/>
              </a:spcBef>
            </a:pPr>
            <a:r>
              <a:rPr lang="en-US" altLang="zh-CN" sz="2400" smtClean="0">
                <a:solidFill>
                  <a:srgbClr val="000099"/>
                </a:solidFill>
                <a:latin typeface="楷体_GB2312" pitchFamily="49" charset="-122"/>
                <a:ea typeface="楷体_GB2312" pitchFamily="49" charset="-122"/>
              </a:rPr>
              <a:t>1983</a:t>
            </a:r>
            <a:r>
              <a:rPr lang="zh-CN" altLang="en-US" sz="2400" smtClean="0">
                <a:solidFill>
                  <a:srgbClr val="000099"/>
                </a:solidFill>
                <a:latin typeface="楷体_GB2312" pitchFamily="49" charset="-122"/>
                <a:ea typeface="楷体_GB2312" pitchFamily="49" charset="-122"/>
              </a:rPr>
              <a:t>年</a:t>
            </a:r>
            <a:r>
              <a:rPr lang="en-US" altLang="zh-CN" sz="2400" smtClean="0">
                <a:solidFill>
                  <a:srgbClr val="000099"/>
                </a:solidFill>
                <a:latin typeface="楷体_GB2312" pitchFamily="49" charset="-122"/>
                <a:ea typeface="楷体_GB2312" pitchFamily="49" charset="-122"/>
              </a:rPr>
              <a:t>,</a:t>
            </a:r>
            <a:r>
              <a:rPr lang="zh-CN" altLang="en-US" sz="2400" smtClean="0">
                <a:solidFill>
                  <a:srgbClr val="000099"/>
                </a:solidFill>
                <a:latin typeface="楷体_GB2312" pitchFamily="49" charset="-122"/>
                <a:ea typeface="楷体_GB2312" pitchFamily="49" charset="-122"/>
              </a:rPr>
              <a:t>美国国家标准化协会</a:t>
            </a:r>
            <a:r>
              <a:rPr lang="en-US" altLang="zh-CN" sz="2400" smtClean="0">
                <a:solidFill>
                  <a:srgbClr val="000099"/>
                </a:solidFill>
                <a:latin typeface="楷体_GB2312" pitchFamily="49" charset="-122"/>
                <a:ea typeface="楷体_GB2312" pitchFamily="49" charset="-122"/>
              </a:rPr>
              <a:t>(ANSI)</a:t>
            </a:r>
            <a:r>
              <a:rPr lang="zh-CN" altLang="en-US" sz="2400" smtClean="0">
                <a:solidFill>
                  <a:srgbClr val="000099"/>
                </a:solidFill>
                <a:latin typeface="楷体_GB2312" pitchFamily="49" charset="-122"/>
                <a:ea typeface="楷体_GB2312" pitchFamily="49" charset="-122"/>
              </a:rPr>
              <a:t>根据</a:t>
            </a:r>
            <a:r>
              <a:rPr lang="en-US" altLang="zh-CN" sz="2400" smtClean="0">
                <a:solidFill>
                  <a:srgbClr val="000099"/>
                </a:solidFill>
                <a:latin typeface="楷体_GB2312" pitchFamily="49" charset="-122"/>
                <a:ea typeface="楷体_GB2312" pitchFamily="49" charset="-122"/>
              </a:rPr>
              <a:t>C</a:t>
            </a:r>
            <a:r>
              <a:rPr lang="zh-CN" altLang="en-US" sz="2400" smtClean="0">
                <a:solidFill>
                  <a:srgbClr val="000099"/>
                </a:solidFill>
                <a:latin typeface="楷体_GB2312" pitchFamily="49" charset="-122"/>
                <a:ea typeface="楷体_GB2312" pitchFamily="49" charset="-122"/>
              </a:rPr>
              <a:t>语言各种版本对</a:t>
            </a:r>
            <a:r>
              <a:rPr lang="en-US" altLang="zh-CN" sz="2400" smtClean="0">
                <a:solidFill>
                  <a:srgbClr val="000099"/>
                </a:solidFill>
                <a:latin typeface="楷体_GB2312" pitchFamily="49" charset="-122"/>
                <a:ea typeface="楷体_GB2312" pitchFamily="49" charset="-122"/>
              </a:rPr>
              <a:t>C</a:t>
            </a:r>
            <a:r>
              <a:rPr lang="zh-CN" altLang="en-US" sz="2400" smtClean="0">
                <a:solidFill>
                  <a:srgbClr val="000099"/>
                </a:solidFill>
                <a:latin typeface="楷体_GB2312" pitchFamily="49" charset="-122"/>
                <a:ea typeface="楷体_GB2312" pitchFamily="49" charset="-122"/>
              </a:rPr>
              <a:t>的发展和扩充</a:t>
            </a:r>
            <a:r>
              <a:rPr lang="en-US" altLang="zh-CN" sz="2400" smtClean="0">
                <a:solidFill>
                  <a:srgbClr val="000099"/>
                </a:solidFill>
                <a:latin typeface="楷体_GB2312" pitchFamily="49" charset="-122"/>
                <a:ea typeface="楷体_GB2312" pitchFamily="49" charset="-122"/>
              </a:rPr>
              <a:t>,</a:t>
            </a:r>
            <a:r>
              <a:rPr lang="zh-CN" altLang="en-US" sz="2400" smtClean="0">
                <a:solidFill>
                  <a:srgbClr val="000099"/>
                </a:solidFill>
                <a:latin typeface="楷体_GB2312" pitchFamily="49" charset="-122"/>
                <a:ea typeface="楷体_GB2312" pitchFamily="49" charset="-122"/>
              </a:rPr>
              <a:t>制定了新的标准</a:t>
            </a:r>
            <a:r>
              <a:rPr lang="en-US" altLang="zh-CN" sz="2400" smtClean="0">
                <a:solidFill>
                  <a:srgbClr val="000099"/>
                </a:solidFill>
                <a:latin typeface="楷体_GB2312" pitchFamily="49" charset="-122"/>
                <a:ea typeface="楷体_GB2312" pitchFamily="49" charset="-122"/>
              </a:rPr>
              <a:t>ANSI C </a:t>
            </a:r>
            <a:r>
              <a:rPr lang="zh-CN" altLang="en-US" sz="2400" smtClean="0">
                <a:solidFill>
                  <a:srgbClr val="000099"/>
                </a:solidFill>
                <a:latin typeface="楷体_GB2312" pitchFamily="49" charset="-122"/>
                <a:ea typeface="楷体_GB2312" pitchFamily="49" charset="-122"/>
              </a:rPr>
              <a:t>，比标准</a:t>
            </a:r>
            <a:r>
              <a:rPr lang="en-US" altLang="zh-CN" sz="2400" smtClean="0">
                <a:solidFill>
                  <a:srgbClr val="000099"/>
                </a:solidFill>
                <a:latin typeface="楷体_GB2312" pitchFamily="49" charset="-122"/>
                <a:ea typeface="楷体_GB2312" pitchFamily="49" charset="-122"/>
              </a:rPr>
              <a:t>C</a:t>
            </a:r>
            <a:r>
              <a:rPr lang="zh-CN" altLang="en-US" sz="2400" smtClean="0">
                <a:solidFill>
                  <a:srgbClr val="000099"/>
                </a:solidFill>
                <a:latin typeface="楷体_GB2312" pitchFamily="49" charset="-122"/>
                <a:ea typeface="楷体_GB2312" pitchFamily="49" charset="-122"/>
              </a:rPr>
              <a:t>有了很大的发展。</a:t>
            </a:r>
          </a:p>
          <a:p>
            <a:pPr eaLnBrk="1" hangingPunct="1">
              <a:lnSpc>
                <a:spcPct val="95000"/>
              </a:lnSpc>
              <a:spcBef>
                <a:spcPct val="5000"/>
              </a:spcBef>
            </a:pPr>
            <a:r>
              <a:rPr lang="en-US" altLang="zh-CN" sz="2400" smtClean="0">
                <a:solidFill>
                  <a:srgbClr val="663300"/>
                </a:solidFill>
                <a:latin typeface="楷体_GB2312" pitchFamily="49" charset="-122"/>
                <a:ea typeface="楷体_GB2312" pitchFamily="49" charset="-122"/>
              </a:rPr>
              <a:t>1988</a:t>
            </a:r>
            <a:r>
              <a:rPr lang="zh-CN" altLang="en-US" sz="2400" smtClean="0">
                <a:solidFill>
                  <a:srgbClr val="663300"/>
                </a:solidFill>
                <a:latin typeface="楷体_GB2312" pitchFamily="49" charset="-122"/>
                <a:ea typeface="楷体_GB2312" pitchFamily="49" charset="-122"/>
              </a:rPr>
              <a:t>年</a:t>
            </a:r>
            <a:r>
              <a:rPr lang="en-US" altLang="zh-CN" sz="2400" smtClean="0">
                <a:solidFill>
                  <a:srgbClr val="663300"/>
                </a:solidFill>
                <a:latin typeface="楷体_GB2312" pitchFamily="49" charset="-122"/>
                <a:ea typeface="楷体_GB2312" pitchFamily="49" charset="-122"/>
              </a:rPr>
              <a:t>K &amp; R</a:t>
            </a:r>
            <a:r>
              <a:rPr lang="zh-CN" altLang="en-US" sz="2400" smtClean="0">
                <a:solidFill>
                  <a:srgbClr val="663300"/>
                </a:solidFill>
                <a:latin typeface="楷体_GB2312" pitchFamily="49" charset="-122"/>
                <a:ea typeface="楷体_GB2312" pitchFamily="49" charset="-122"/>
              </a:rPr>
              <a:t>按照 </a:t>
            </a:r>
            <a:r>
              <a:rPr lang="en-US" altLang="zh-CN" sz="2400" smtClean="0">
                <a:solidFill>
                  <a:srgbClr val="663300"/>
                </a:solidFill>
                <a:latin typeface="楷体_GB2312" pitchFamily="49" charset="-122"/>
                <a:ea typeface="楷体_GB2312" pitchFamily="49" charset="-122"/>
              </a:rPr>
              <a:t>ANSI C</a:t>
            </a:r>
            <a:r>
              <a:rPr lang="zh-CN" altLang="en-US" sz="2400" smtClean="0">
                <a:solidFill>
                  <a:srgbClr val="663300"/>
                </a:solidFill>
                <a:latin typeface="楷体_GB2312" pitchFamily="49" charset="-122"/>
                <a:ea typeface="楷体_GB2312" pitchFamily="49" charset="-122"/>
              </a:rPr>
              <a:t>修改了他们的</a:t>
            </a:r>
            <a:r>
              <a:rPr lang="en-US" altLang="zh-CN" sz="2400" smtClean="0">
                <a:solidFill>
                  <a:srgbClr val="663300"/>
                </a:solidFill>
                <a:latin typeface="楷体_GB2312" pitchFamily="49" charset="-122"/>
                <a:ea typeface="楷体_GB2312" pitchFamily="49" charset="-122"/>
              </a:rPr>
              <a:t>《The C Programming Language》</a:t>
            </a:r>
            <a:r>
              <a:rPr lang="zh-CN" altLang="en-US" sz="2400" smtClean="0">
                <a:solidFill>
                  <a:srgbClr val="663300"/>
                </a:solidFill>
                <a:latin typeface="楷体_GB2312" pitchFamily="49" charset="-122"/>
                <a:ea typeface="楷体_GB2312" pitchFamily="49" charset="-122"/>
              </a:rPr>
              <a:t>。</a:t>
            </a:r>
          </a:p>
          <a:p>
            <a:pPr eaLnBrk="1" hangingPunct="1">
              <a:lnSpc>
                <a:spcPct val="95000"/>
              </a:lnSpc>
              <a:spcBef>
                <a:spcPct val="5000"/>
              </a:spcBef>
            </a:pPr>
            <a:r>
              <a:rPr lang="en-US" altLang="zh-CN" sz="2400" smtClean="0">
                <a:solidFill>
                  <a:srgbClr val="000099"/>
                </a:solidFill>
                <a:latin typeface="楷体_GB2312" pitchFamily="49" charset="-122"/>
                <a:ea typeface="楷体_GB2312" pitchFamily="49" charset="-122"/>
              </a:rPr>
              <a:t>1987</a:t>
            </a:r>
            <a:r>
              <a:rPr lang="zh-CN" altLang="en-US" sz="2400" smtClean="0">
                <a:solidFill>
                  <a:srgbClr val="000099"/>
                </a:solidFill>
                <a:latin typeface="楷体_GB2312" pitchFamily="49" charset="-122"/>
                <a:ea typeface="楷体_GB2312" pitchFamily="49" charset="-122"/>
              </a:rPr>
              <a:t>年</a:t>
            </a:r>
            <a:r>
              <a:rPr lang="en-US" altLang="zh-CN" sz="2400" smtClean="0">
                <a:solidFill>
                  <a:srgbClr val="000099"/>
                </a:solidFill>
                <a:latin typeface="楷体_GB2312" pitchFamily="49" charset="-122"/>
                <a:ea typeface="楷体_GB2312" pitchFamily="49" charset="-122"/>
              </a:rPr>
              <a:t>,ANSI</a:t>
            </a:r>
            <a:r>
              <a:rPr lang="zh-CN" altLang="en-US" sz="2400" smtClean="0">
                <a:solidFill>
                  <a:srgbClr val="000099"/>
                </a:solidFill>
                <a:latin typeface="楷体_GB2312" pitchFamily="49" charset="-122"/>
                <a:ea typeface="楷体_GB2312" pitchFamily="49" charset="-122"/>
              </a:rPr>
              <a:t>公布了新标准</a:t>
            </a:r>
            <a:r>
              <a:rPr lang="en-US" altLang="zh-CN" sz="2400" smtClean="0">
                <a:solidFill>
                  <a:srgbClr val="000099"/>
                </a:solidFill>
                <a:latin typeface="Arial" charset="0"/>
                <a:ea typeface="楷体_GB2312" pitchFamily="49" charset="-122"/>
              </a:rPr>
              <a:t>——</a:t>
            </a:r>
            <a:r>
              <a:rPr lang="en-US" altLang="zh-CN" sz="2400" smtClean="0">
                <a:solidFill>
                  <a:srgbClr val="000099"/>
                </a:solidFill>
                <a:latin typeface="楷体_GB2312" pitchFamily="49" charset="-122"/>
                <a:ea typeface="楷体_GB2312" pitchFamily="49" charset="-122"/>
              </a:rPr>
              <a:t>87 ANSI C</a:t>
            </a:r>
            <a:r>
              <a:rPr lang="zh-CN" altLang="en-US" sz="2400" smtClean="0">
                <a:solidFill>
                  <a:srgbClr val="000099"/>
                </a:solidFill>
                <a:latin typeface="楷体_GB2312" pitchFamily="49" charset="-122"/>
                <a:ea typeface="楷体_GB2312" pitchFamily="49" charset="-122"/>
              </a:rPr>
              <a:t>。</a:t>
            </a:r>
          </a:p>
          <a:p>
            <a:pPr eaLnBrk="1" hangingPunct="1">
              <a:lnSpc>
                <a:spcPct val="95000"/>
              </a:lnSpc>
              <a:spcBef>
                <a:spcPct val="5000"/>
              </a:spcBef>
            </a:pPr>
            <a:r>
              <a:rPr lang="en-US" altLang="zh-CN" sz="2400" smtClean="0">
                <a:solidFill>
                  <a:srgbClr val="663300"/>
                </a:solidFill>
                <a:latin typeface="楷体_GB2312" pitchFamily="49" charset="-122"/>
                <a:ea typeface="楷体_GB2312" pitchFamily="49" charset="-122"/>
              </a:rPr>
              <a:t>1990</a:t>
            </a:r>
            <a:r>
              <a:rPr lang="zh-CN" altLang="en-US" sz="2400" smtClean="0">
                <a:solidFill>
                  <a:srgbClr val="663300"/>
                </a:solidFill>
                <a:latin typeface="楷体_GB2312" pitchFamily="49" charset="-122"/>
                <a:ea typeface="楷体_GB2312" pitchFamily="49" charset="-122"/>
              </a:rPr>
              <a:t>年，国际标准化组织接受了</a:t>
            </a:r>
            <a:r>
              <a:rPr lang="en-US" altLang="zh-CN" sz="2400" smtClean="0">
                <a:solidFill>
                  <a:srgbClr val="663300"/>
                </a:solidFill>
                <a:latin typeface="楷体_GB2312" pitchFamily="49" charset="-122"/>
                <a:ea typeface="楷体_GB2312" pitchFamily="49" charset="-122"/>
              </a:rPr>
              <a:t>87 ANSI C</a:t>
            </a:r>
            <a:r>
              <a:rPr lang="zh-CN" altLang="en-US" sz="2400" smtClean="0">
                <a:solidFill>
                  <a:srgbClr val="663300"/>
                </a:solidFill>
                <a:latin typeface="楷体_GB2312" pitchFamily="49" charset="-122"/>
                <a:ea typeface="楷体_GB2312" pitchFamily="49" charset="-122"/>
              </a:rPr>
              <a:t>为</a:t>
            </a:r>
            <a:r>
              <a:rPr lang="en-US" altLang="zh-CN" sz="2400" smtClean="0">
                <a:solidFill>
                  <a:srgbClr val="663300"/>
                </a:solidFill>
                <a:latin typeface="楷体_GB2312" pitchFamily="49" charset="-122"/>
                <a:ea typeface="楷体_GB2312" pitchFamily="49" charset="-122"/>
              </a:rPr>
              <a:t>ISO C </a:t>
            </a:r>
            <a:r>
              <a:rPr lang="zh-CN" altLang="en-US" sz="2400" smtClean="0">
                <a:solidFill>
                  <a:srgbClr val="663300"/>
                </a:solidFill>
                <a:latin typeface="楷体_GB2312" pitchFamily="49" charset="-122"/>
                <a:ea typeface="楷体_GB2312" pitchFamily="49" charset="-122"/>
              </a:rPr>
              <a:t>的标准</a:t>
            </a:r>
            <a:r>
              <a:rPr lang="en-US" altLang="zh-CN" sz="2400" smtClean="0">
                <a:solidFill>
                  <a:srgbClr val="663300"/>
                </a:solidFill>
                <a:latin typeface="楷体_GB2312" pitchFamily="49" charset="-122"/>
                <a:ea typeface="楷体_GB2312" pitchFamily="49" charset="-122"/>
              </a:rPr>
              <a:t>(ISO9899</a:t>
            </a:r>
            <a:r>
              <a:rPr lang="en-US" altLang="zh-CN" sz="2400" smtClean="0">
                <a:solidFill>
                  <a:srgbClr val="663300"/>
                </a:solidFill>
                <a:latin typeface="Arial" charset="0"/>
                <a:ea typeface="楷体_GB2312" pitchFamily="49" charset="-122"/>
              </a:rPr>
              <a:t>—</a:t>
            </a:r>
            <a:r>
              <a:rPr lang="en-US" altLang="zh-CN" sz="2400" smtClean="0">
                <a:solidFill>
                  <a:srgbClr val="663300"/>
                </a:solidFill>
                <a:latin typeface="楷体_GB2312" pitchFamily="49" charset="-122"/>
                <a:ea typeface="楷体_GB2312" pitchFamily="49" charset="-122"/>
              </a:rPr>
              <a:t>1990)</a:t>
            </a:r>
            <a:r>
              <a:rPr lang="zh-CN" altLang="en-US" sz="2400" smtClean="0">
                <a:solidFill>
                  <a:srgbClr val="663300"/>
                </a:solidFill>
                <a:latin typeface="楷体_GB2312" pitchFamily="49" charset="-122"/>
                <a:ea typeface="楷体_GB2312" pitchFamily="49" charset="-122"/>
              </a:rPr>
              <a:t>。</a:t>
            </a:r>
          </a:p>
          <a:p>
            <a:pPr eaLnBrk="1" hangingPunct="1">
              <a:lnSpc>
                <a:spcPct val="95000"/>
              </a:lnSpc>
              <a:spcBef>
                <a:spcPct val="5000"/>
              </a:spcBef>
            </a:pPr>
            <a:r>
              <a:rPr lang="en-US" altLang="zh-CN" sz="2400" smtClean="0">
                <a:solidFill>
                  <a:srgbClr val="000099"/>
                </a:solidFill>
                <a:latin typeface="楷体_GB2312" pitchFamily="49" charset="-122"/>
                <a:ea typeface="楷体_GB2312" pitchFamily="49" charset="-122"/>
              </a:rPr>
              <a:t>1994</a:t>
            </a:r>
            <a:r>
              <a:rPr lang="zh-CN" altLang="en-US" sz="2400" smtClean="0">
                <a:solidFill>
                  <a:srgbClr val="000099"/>
                </a:solidFill>
                <a:latin typeface="楷体_GB2312" pitchFamily="49" charset="-122"/>
                <a:ea typeface="楷体_GB2312" pitchFamily="49" charset="-122"/>
              </a:rPr>
              <a:t>年，</a:t>
            </a:r>
            <a:r>
              <a:rPr lang="en-US" altLang="zh-CN" sz="2400" smtClean="0">
                <a:solidFill>
                  <a:srgbClr val="000099"/>
                </a:solidFill>
                <a:latin typeface="楷体_GB2312" pitchFamily="49" charset="-122"/>
                <a:ea typeface="楷体_GB2312" pitchFamily="49" charset="-122"/>
              </a:rPr>
              <a:t>ISO</a:t>
            </a:r>
            <a:r>
              <a:rPr lang="zh-CN" altLang="en-US" sz="2400" smtClean="0">
                <a:solidFill>
                  <a:srgbClr val="000099"/>
                </a:solidFill>
                <a:latin typeface="楷体_GB2312" pitchFamily="49" charset="-122"/>
                <a:ea typeface="楷体_GB2312" pitchFamily="49" charset="-122"/>
              </a:rPr>
              <a:t>又修订了</a:t>
            </a:r>
            <a:r>
              <a:rPr lang="en-US" altLang="zh-CN" sz="2400" smtClean="0">
                <a:solidFill>
                  <a:srgbClr val="000099"/>
                </a:solidFill>
                <a:latin typeface="楷体_GB2312" pitchFamily="49" charset="-122"/>
                <a:ea typeface="楷体_GB2312" pitchFamily="49" charset="-122"/>
              </a:rPr>
              <a:t>C</a:t>
            </a:r>
            <a:r>
              <a:rPr lang="zh-CN" altLang="en-US" sz="2400" smtClean="0">
                <a:solidFill>
                  <a:srgbClr val="000099"/>
                </a:solidFill>
                <a:latin typeface="楷体_GB2312" pitchFamily="49" charset="-122"/>
                <a:ea typeface="楷体_GB2312" pitchFamily="49" charset="-122"/>
              </a:rPr>
              <a:t>语言标准。</a:t>
            </a:r>
          </a:p>
          <a:p>
            <a:pPr eaLnBrk="1" hangingPunct="1">
              <a:lnSpc>
                <a:spcPct val="95000"/>
              </a:lnSpc>
              <a:spcBef>
                <a:spcPct val="5000"/>
              </a:spcBef>
            </a:pPr>
            <a:r>
              <a:rPr lang="zh-CN" altLang="en-US" sz="2400" smtClean="0">
                <a:solidFill>
                  <a:srgbClr val="663300"/>
                </a:solidFill>
                <a:latin typeface="楷体_GB2312" pitchFamily="49" charset="-122"/>
                <a:ea typeface="楷体_GB2312" pitchFamily="49" charset="-122"/>
              </a:rPr>
              <a:t>目前流行的</a:t>
            </a:r>
            <a:r>
              <a:rPr lang="en-US" altLang="zh-CN" sz="2400" smtClean="0">
                <a:solidFill>
                  <a:srgbClr val="663300"/>
                </a:solidFill>
                <a:latin typeface="楷体_GB2312" pitchFamily="49" charset="-122"/>
                <a:ea typeface="楷体_GB2312" pitchFamily="49" charset="-122"/>
              </a:rPr>
              <a:t>C</a:t>
            </a:r>
            <a:r>
              <a:rPr lang="zh-CN" altLang="en-US" sz="2400" smtClean="0">
                <a:solidFill>
                  <a:srgbClr val="663300"/>
                </a:solidFill>
                <a:latin typeface="楷体_GB2312" pitchFamily="49" charset="-122"/>
                <a:ea typeface="楷体_GB2312" pitchFamily="49" charset="-122"/>
              </a:rPr>
              <a:t>语言编译系统大多是以</a:t>
            </a:r>
            <a:r>
              <a:rPr lang="en-US" altLang="zh-CN" sz="2400" smtClean="0">
                <a:solidFill>
                  <a:srgbClr val="663300"/>
                </a:solidFill>
                <a:latin typeface="楷体_GB2312" pitchFamily="49" charset="-122"/>
                <a:ea typeface="楷体_GB2312" pitchFamily="49" charset="-122"/>
              </a:rPr>
              <a:t>ANSI C</a:t>
            </a:r>
            <a:r>
              <a:rPr lang="zh-CN" altLang="en-US" sz="2400" smtClean="0">
                <a:solidFill>
                  <a:srgbClr val="663300"/>
                </a:solidFill>
                <a:latin typeface="楷体_GB2312" pitchFamily="49" charset="-122"/>
                <a:ea typeface="楷体_GB2312" pitchFamily="49" charset="-122"/>
              </a:rPr>
              <a:t>为基础进行开发的。</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altLang="zh-CN" sz="4000" smtClean="0">
                <a:solidFill>
                  <a:schemeClr val="tx2"/>
                </a:solidFill>
              </a:rPr>
              <a:t>§1-1</a:t>
            </a:r>
            <a:r>
              <a:rPr lang="zh-CN" altLang="en-US" sz="4000" smtClean="0">
                <a:solidFill>
                  <a:schemeClr val="tx2"/>
                </a:solidFill>
              </a:rPr>
              <a:t>Ｃ语言出现的历史背景</a:t>
            </a:r>
          </a:p>
        </p:txBody>
      </p:sp>
      <p:sp>
        <p:nvSpPr>
          <p:cNvPr id="35844" name="Rectangle 4"/>
          <p:cNvSpPr>
            <a:spLocks noGrp="1" noChangeArrowheads="1"/>
          </p:cNvSpPr>
          <p:nvPr>
            <p:ph type="body" idx="1"/>
          </p:nvPr>
        </p:nvSpPr>
        <p:spPr>
          <a:solidFill>
            <a:schemeClr val="bg1"/>
          </a:solidFill>
          <a:ln>
            <a:solidFill>
              <a:srgbClr val="000099"/>
            </a:solidFill>
          </a:ln>
          <a:effectLst>
            <a:outerShdw dist="107763" dir="18900000" algn="ctr" rotWithShape="0">
              <a:schemeClr val="bg2"/>
            </a:outerShdw>
          </a:effectLst>
        </p:spPr>
        <p:txBody>
          <a:bodyPr/>
          <a:lstStyle/>
          <a:p>
            <a:pPr eaLnBrk="1" hangingPunct="1">
              <a:lnSpc>
                <a:spcPct val="90000"/>
              </a:lnSpc>
              <a:defRPr/>
            </a:pPr>
            <a:r>
              <a:rPr lang="zh-CN" altLang="en-US" sz="2800" b="1" u="sng" smtClean="0">
                <a:effectLst>
                  <a:outerShdw blurRad="38100" dist="38100" dir="2700000" algn="tl">
                    <a:srgbClr val="C0C0C0"/>
                  </a:outerShdw>
                </a:effectLst>
              </a:rPr>
              <a:t>说明：</a:t>
            </a:r>
          </a:p>
          <a:p>
            <a:pPr eaLnBrk="1" hangingPunct="1">
              <a:lnSpc>
                <a:spcPct val="90000"/>
              </a:lnSpc>
              <a:defRPr/>
            </a:pPr>
            <a:r>
              <a:rPr lang="zh-CN" altLang="en-US" sz="2800" smtClean="0"/>
              <a:t>     不同版本的</a:t>
            </a:r>
            <a:r>
              <a:rPr lang="en-US" altLang="zh-CN" sz="2800" smtClean="0"/>
              <a:t>C</a:t>
            </a:r>
            <a:r>
              <a:rPr lang="zh-CN" altLang="en-US" sz="2800" smtClean="0"/>
              <a:t>编译系统所实现的语言功能和语法规则又略有差别，因此读者应了解所用的</a:t>
            </a:r>
            <a:r>
              <a:rPr lang="en-US" altLang="zh-CN" sz="2800" smtClean="0"/>
              <a:t>C</a:t>
            </a:r>
            <a:r>
              <a:rPr lang="zh-CN" altLang="en-US" sz="2800" smtClean="0"/>
              <a:t>语言编译系统的特点</a:t>
            </a:r>
            <a:r>
              <a:rPr lang="en-US" altLang="zh-CN" sz="2800" smtClean="0"/>
              <a:t>(</a:t>
            </a:r>
            <a:r>
              <a:rPr lang="zh-CN" altLang="en-US" sz="2800" smtClean="0"/>
              <a:t>可以参阅有关手册</a:t>
            </a:r>
            <a:r>
              <a:rPr lang="en-US" altLang="zh-CN" sz="2800" smtClean="0"/>
              <a:t>)</a:t>
            </a:r>
            <a:r>
              <a:rPr lang="zh-CN" altLang="en-US" sz="2800" smtClean="0"/>
              <a:t>。本书的叙述基本上以</a:t>
            </a:r>
            <a:r>
              <a:rPr lang="en-US" altLang="zh-CN" sz="2800" smtClean="0"/>
              <a:t>ANSI C </a:t>
            </a:r>
            <a:r>
              <a:rPr lang="zh-CN" altLang="en-US" sz="2800" smtClean="0"/>
              <a:t>为基础。</a:t>
            </a:r>
          </a:p>
          <a:p>
            <a:pPr eaLnBrk="1" hangingPunct="1">
              <a:lnSpc>
                <a:spcPct val="90000"/>
              </a:lnSpc>
              <a:defRPr/>
            </a:pPr>
            <a:endParaRPr lang="zh-CN" altLang="en-US" sz="2800" smtClean="0"/>
          </a:p>
          <a:p>
            <a:pPr eaLnBrk="1" hangingPunct="1">
              <a:lnSpc>
                <a:spcPct val="90000"/>
              </a:lnSpc>
              <a:defRPr/>
            </a:pPr>
            <a:r>
              <a:rPr lang="en-US" altLang="zh-CN" sz="2800" smtClean="0"/>
              <a:t>ANSI C, TURBO C,BORLAND C,W TC, MYTC, VC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5844"/>
                                        </p:tgtEl>
                                        <p:attrNameLst>
                                          <p:attrName>style.visibility</p:attrName>
                                        </p:attrNameLst>
                                      </p:cBhvr>
                                      <p:to>
                                        <p:strVal val="visible"/>
                                      </p:to>
                                    </p:set>
                                    <p:animEffect transition="in" filter="blinds(horizontal)">
                                      <p:cBhvr>
                                        <p:cTn id="7" dur="500"/>
                                        <p:tgtEl>
                                          <p:spTgt spid="358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altLang="zh-CN" sz="4000" smtClean="0">
                <a:solidFill>
                  <a:schemeClr val="tx2"/>
                </a:solidFill>
              </a:rPr>
              <a:t>§1-2 </a:t>
            </a:r>
            <a:r>
              <a:rPr lang="zh-CN" altLang="en-US" sz="4000" smtClean="0">
                <a:solidFill>
                  <a:schemeClr val="tx2"/>
                </a:solidFill>
              </a:rPr>
              <a:t>Ｃ语言的特点</a:t>
            </a:r>
          </a:p>
        </p:txBody>
      </p:sp>
      <p:sp>
        <p:nvSpPr>
          <p:cNvPr id="16387" name="Rectangle 3"/>
          <p:cNvSpPr>
            <a:spLocks noGrp="1" noChangeArrowheads="1"/>
          </p:cNvSpPr>
          <p:nvPr>
            <p:ph type="body" idx="1"/>
          </p:nvPr>
        </p:nvSpPr>
        <p:spPr/>
        <p:txBody>
          <a:bodyPr/>
          <a:lstStyle/>
          <a:p>
            <a:pPr eaLnBrk="1" hangingPunct="1">
              <a:lnSpc>
                <a:spcPct val="95000"/>
              </a:lnSpc>
              <a:spcBef>
                <a:spcPct val="5000"/>
              </a:spcBef>
              <a:buFontTx/>
              <a:buNone/>
            </a:pPr>
            <a:r>
              <a:rPr lang="zh-CN" altLang="en-US" sz="2800" smtClean="0">
                <a:solidFill>
                  <a:srgbClr val="000099"/>
                </a:solidFill>
                <a:latin typeface="楷体_GB2312" pitchFamily="49" charset="-122"/>
                <a:ea typeface="楷体_GB2312" pitchFamily="49" charset="-122"/>
              </a:rPr>
              <a:t>（</a:t>
            </a:r>
            <a:r>
              <a:rPr lang="en-US" altLang="zh-CN" sz="2800" smtClean="0">
                <a:solidFill>
                  <a:srgbClr val="000099"/>
                </a:solidFill>
                <a:latin typeface="楷体_GB2312" pitchFamily="49" charset="-122"/>
                <a:ea typeface="楷体_GB2312" pitchFamily="49" charset="-122"/>
              </a:rPr>
              <a:t>1</a:t>
            </a:r>
            <a:r>
              <a:rPr lang="zh-CN" altLang="en-US" sz="2800" smtClean="0">
                <a:solidFill>
                  <a:srgbClr val="000099"/>
                </a:solidFill>
                <a:latin typeface="楷体_GB2312" pitchFamily="49" charset="-122"/>
                <a:ea typeface="楷体_GB2312" pitchFamily="49" charset="-122"/>
              </a:rPr>
              <a:t>）语言简洁、紧凑</a:t>
            </a:r>
            <a:r>
              <a:rPr lang="en-US" altLang="zh-CN" sz="2800" smtClean="0">
                <a:solidFill>
                  <a:srgbClr val="000099"/>
                </a:solidFill>
                <a:latin typeface="楷体_GB2312" pitchFamily="49" charset="-122"/>
                <a:ea typeface="楷体_GB2312" pitchFamily="49" charset="-122"/>
              </a:rPr>
              <a:t>,</a:t>
            </a:r>
            <a:r>
              <a:rPr lang="zh-CN" altLang="en-US" sz="2800" smtClean="0">
                <a:solidFill>
                  <a:srgbClr val="000099"/>
                </a:solidFill>
                <a:latin typeface="楷体_GB2312" pitchFamily="49" charset="-122"/>
                <a:ea typeface="楷体_GB2312" pitchFamily="49" charset="-122"/>
              </a:rPr>
              <a:t>使用方便、灵活。 </a:t>
            </a:r>
            <a:r>
              <a:rPr lang="en-US" altLang="zh-CN" sz="2800" smtClean="0">
                <a:solidFill>
                  <a:srgbClr val="000099"/>
                </a:solidFill>
                <a:latin typeface="楷体_GB2312" pitchFamily="49" charset="-122"/>
                <a:ea typeface="楷体_GB2312" pitchFamily="49" charset="-122"/>
              </a:rPr>
              <a:t>32</a:t>
            </a:r>
            <a:r>
              <a:rPr lang="zh-CN" altLang="en-US" sz="2800" smtClean="0">
                <a:solidFill>
                  <a:srgbClr val="000099"/>
                </a:solidFill>
                <a:latin typeface="楷体_GB2312" pitchFamily="49" charset="-122"/>
                <a:ea typeface="楷体_GB2312" pitchFamily="49" charset="-122"/>
              </a:rPr>
              <a:t>个关键字、</a:t>
            </a:r>
            <a:r>
              <a:rPr lang="en-US" altLang="zh-CN" sz="2800" smtClean="0">
                <a:solidFill>
                  <a:srgbClr val="000099"/>
                </a:solidFill>
                <a:latin typeface="楷体_GB2312" pitchFamily="49" charset="-122"/>
                <a:ea typeface="楷体_GB2312" pitchFamily="49" charset="-122"/>
              </a:rPr>
              <a:t>9</a:t>
            </a:r>
            <a:r>
              <a:rPr lang="zh-CN" altLang="en-US" sz="2800" smtClean="0">
                <a:solidFill>
                  <a:srgbClr val="000099"/>
                </a:solidFill>
                <a:latin typeface="楷体_GB2312" pitchFamily="49" charset="-122"/>
                <a:ea typeface="楷体_GB2312" pitchFamily="49" charset="-122"/>
              </a:rPr>
              <a:t>种控制语句</a:t>
            </a:r>
            <a:r>
              <a:rPr lang="en-US" altLang="zh-CN" sz="2800" smtClean="0">
                <a:solidFill>
                  <a:srgbClr val="000099"/>
                </a:solidFill>
                <a:latin typeface="楷体_GB2312" pitchFamily="49" charset="-122"/>
                <a:ea typeface="楷体_GB2312" pitchFamily="49" charset="-122"/>
              </a:rPr>
              <a:t>,</a:t>
            </a:r>
            <a:r>
              <a:rPr lang="zh-CN" altLang="en-US" sz="2800" smtClean="0">
                <a:solidFill>
                  <a:srgbClr val="000099"/>
                </a:solidFill>
                <a:latin typeface="楷体_GB2312" pitchFamily="49" charset="-122"/>
                <a:ea typeface="楷体_GB2312" pitchFamily="49" charset="-122"/>
              </a:rPr>
              <a:t>程序形式自由</a:t>
            </a:r>
          </a:p>
          <a:p>
            <a:pPr eaLnBrk="1" hangingPunct="1">
              <a:lnSpc>
                <a:spcPct val="95000"/>
              </a:lnSpc>
              <a:spcBef>
                <a:spcPct val="5000"/>
              </a:spcBef>
              <a:buFontTx/>
              <a:buNone/>
            </a:pPr>
            <a:r>
              <a:rPr lang="zh-CN" altLang="en-US" sz="2800" smtClean="0">
                <a:solidFill>
                  <a:srgbClr val="663300"/>
                </a:solidFill>
                <a:latin typeface="楷体_GB2312" pitchFamily="49" charset="-122"/>
                <a:ea typeface="楷体_GB2312" pitchFamily="49" charset="-122"/>
              </a:rPr>
              <a:t>（</a:t>
            </a:r>
            <a:r>
              <a:rPr lang="en-US" altLang="zh-CN" sz="2800" smtClean="0">
                <a:solidFill>
                  <a:srgbClr val="663300"/>
                </a:solidFill>
                <a:latin typeface="楷体_GB2312" pitchFamily="49" charset="-122"/>
                <a:ea typeface="楷体_GB2312" pitchFamily="49" charset="-122"/>
              </a:rPr>
              <a:t>2</a:t>
            </a:r>
            <a:r>
              <a:rPr lang="zh-CN" altLang="en-US" sz="2800" smtClean="0">
                <a:solidFill>
                  <a:srgbClr val="663300"/>
                </a:solidFill>
                <a:latin typeface="楷体_GB2312" pitchFamily="49" charset="-122"/>
                <a:ea typeface="楷体_GB2312" pitchFamily="49" charset="-122"/>
              </a:rPr>
              <a:t>）运算符丰富。</a:t>
            </a:r>
            <a:r>
              <a:rPr lang="en-US" altLang="zh-CN" sz="2800" smtClean="0">
                <a:solidFill>
                  <a:srgbClr val="663300"/>
                </a:solidFill>
                <a:latin typeface="楷体_GB2312" pitchFamily="49" charset="-122"/>
                <a:ea typeface="楷体_GB2312" pitchFamily="49" charset="-122"/>
              </a:rPr>
              <a:t>34</a:t>
            </a:r>
            <a:r>
              <a:rPr lang="zh-CN" altLang="en-US" sz="2800" smtClean="0">
                <a:solidFill>
                  <a:srgbClr val="663300"/>
                </a:solidFill>
                <a:latin typeface="楷体_GB2312" pitchFamily="49" charset="-122"/>
                <a:ea typeface="楷体_GB2312" pitchFamily="49" charset="-122"/>
              </a:rPr>
              <a:t>种运算符 </a:t>
            </a:r>
          </a:p>
          <a:p>
            <a:pPr eaLnBrk="1" hangingPunct="1">
              <a:lnSpc>
                <a:spcPct val="95000"/>
              </a:lnSpc>
              <a:spcBef>
                <a:spcPct val="5000"/>
              </a:spcBef>
              <a:buFontTx/>
              <a:buNone/>
            </a:pPr>
            <a:r>
              <a:rPr lang="zh-CN" altLang="en-US" sz="2800" smtClean="0">
                <a:solidFill>
                  <a:srgbClr val="000099"/>
                </a:solidFill>
                <a:latin typeface="楷体_GB2312" pitchFamily="49" charset="-122"/>
                <a:ea typeface="楷体_GB2312" pitchFamily="49" charset="-122"/>
              </a:rPr>
              <a:t>（</a:t>
            </a:r>
            <a:r>
              <a:rPr lang="en-US" altLang="zh-CN" sz="2800" smtClean="0">
                <a:solidFill>
                  <a:srgbClr val="000099"/>
                </a:solidFill>
                <a:latin typeface="楷体_GB2312" pitchFamily="49" charset="-122"/>
                <a:ea typeface="楷体_GB2312" pitchFamily="49" charset="-122"/>
              </a:rPr>
              <a:t>3</a:t>
            </a:r>
            <a:r>
              <a:rPr lang="zh-CN" altLang="en-US" sz="2800" smtClean="0">
                <a:solidFill>
                  <a:srgbClr val="000099"/>
                </a:solidFill>
                <a:latin typeface="楷体_GB2312" pitchFamily="49" charset="-122"/>
                <a:ea typeface="楷体_GB2312" pitchFamily="49" charset="-122"/>
              </a:rPr>
              <a:t>）数据类型丰富</a:t>
            </a:r>
            <a:r>
              <a:rPr lang="en-US" altLang="zh-CN" sz="2800" smtClean="0">
                <a:solidFill>
                  <a:srgbClr val="000099"/>
                </a:solidFill>
                <a:latin typeface="楷体_GB2312" pitchFamily="49" charset="-122"/>
                <a:ea typeface="楷体_GB2312" pitchFamily="49" charset="-122"/>
              </a:rPr>
              <a:t>,</a:t>
            </a:r>
            <a:r>
              <a:rPr lang="zh-CN" altLang="en-US" sz="2800" smtClean="0">
                <a:solidFill>
                  <a:srgbClr val="000099"/>
                </a:solidFill>
                <a:latin typeface="楷体_GB2312" pitchFamily="49" charset="-122"/>
                <a:ea typeface="楷体_GB2312" pitchFamily="49" charset="-122"/>
              </a:rPr>
              <a:t>具有现代语言的各种数据结构。</a:t>
            </a:r>
          </a:p>
          <a:p>
            <a:pPr eaLnBrk="1" hangingPunct="1">
              <a:lnSpc>
                <a:spcPct val="95000"/>
              </a:lnSpc>
              <a:spcBef>
                <a:spcPct val="5000"/>
              </a:spcBef>
              <a:buFontTx/>
              <a:buNone/>
            </a:pPr>
            <a:r>
              <a:rPr lang="zh-CN" altLang="en-US" sz="2800" smtClean="0">
                <a:solidFill>
                  <a:srgbClr val="663300"/>
                </a:solidFill>
                <a:latin typeface="楷体_GB2312" pitchFamily="49" charset="-122"/>
                <a:ea typeface="楷体_GB2312" pitchFamily="49" charset="-122"/>
              </a:rPr>
              <a:t>（</a:t>
            </a:r>
            <a:r>
              <a:rPr lang="en-US" altLang="zh-CN" sz="2800" smtClean="0">
                <a:solidFill>
                  <a:srgbClr val="663300"/>
                </a:solidFill>
                <a:latin typeface="楷体_GB2312" pitchFamily="49" charset="-122"/>
                <a:ea typeface="楷体_GB2312" pitchFamily="49" charset="-122"/>
              </a:rPr>
              <a:t>4</a:t>
            </a:r>
            <a:r>
              <a:rPr lang="zh-CN" altLang="en-US" sz="2800" smtClean="0">
                <a:solidFill>
                  <a:srgbClr val="663300"/>
                </a:solidFill>
                <a:latin typeface="楷体_GB2312" pitchFamily="49" charset="-122"/>
                <a:ea typeface="楷体_GB2312" pitchFamily="49" charset="-122"/>
              </a:rPr>
              <a:t>）具有结构化的控制语句 ，是完全模块化和结构化的语言。 </a:t>
            </a:r>
          </a:p>
          <a:p>
            <a:pPr eaLnBrk="1" hangingPunct="1">
              <a:lnSpc>
                <a:spcPct val="95000"/>
              </a:lnSpc>
              <a:spcBef>
                <a:spcPct val="5000"/>
              </a:spcBef>
              <a:buFontTx/>
              <a:buNone/>
            </a:pPr>
            <a:r>
              <a:rPr lang="zh-CN" altLang="en-US" sz="2800" smtClean="0">
                <a:solidFill>
                  <a:srgbClr val="000099"/>
                </a:solidFill>
                <a:latin typeface="楷体_GB2312" pitchFamily="49" charset="-122"/>
                <a:ea typeface="楷体_GB2312" pitchFamily="49" charset="-122"/>
              </a:rPr>
              <a:t>（</a:t>
            </a:r>
            <a:r>
              <a:rPr lang="en-US" altLang="zh-CN" sz="2800" smtClean="0">
                <a:solidFill>
                  <a:srgbClr val="000099"/>
                </a:solidFill>
                <a:latin typeface="楷体_GB2312" pitchFamily="49" charset="-122"/>
                <a:ea typeface="楷体_GB2312" pitchFamily="49" charset="-122"/>
              </a:rPr>
              <a:t>5</a:t>
            </a:r>
            <a:r>
              <a:rPr lang="zh-CN" altLang="en-US" sz="2800" smtClean="0">
                <a:solidFill>
                  <a:srgbClr val="000099"/>
                </a:solidFill>
                <a:latin typeface="楷体_GB2312" pitchFamily="49" charset="-122"/>
                <a:ea typeface="楷体_GB2312" pitchFamily="49" charset="-122"/>
              </a:rPr>
              <a:t>）语法限制不太严格</a:t>
            </a:r>
            <a:r>
              <a:rPr lang="en-US" altLang="zh-CN" sz="2800" smtClean="0">
                <a:solidFill>
                  <a:srgbClr val="000099"/>
                </a:solidFill>
                <a:latin typeface="楷体_GB2312" pitchFamily="49" charset="-122"/>
                <a:ea typeface="楷体_GB2312" pitchFamily="49" charset="-122"/>
              </a:rPr>
              <a:t>,</a:t>
            </a:r>
            <a:r>
              <a:rPr lang="zh-CN" altLang="en-US" sz="2800" smtClean="0">
                <a:solidFill>
                  <a:srgbClr val="000099"/>
                </a:solidFill>
                <a:latin typeface="楷体_GB2312" pitchFamily="49" charset="-122"/>
                <a:ea typeface="楷体_GB2312" pitchFamily="49" charset="-122"/>
              </a:rPr>
              <a:t>程序设计自由度大。</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altLang="zh-CN" sz="4000" smtClean="0">
                <a:solidFill>
                  <a:schemeClr val="tx2"/>
                </a:solidFill>
              </a:rPr>
              <a:t>§1-2 </a:t>
            </a:r>
            <a:r>
              <a:rPr lang="zh-CN" altLang="en-US" sz="4000" smtClean="0">
                <a:solidFill>
                  <a:schemeClr val="tx2"/>
                </a:solidFill>
              </a:rPr>
              <a:t>Ｃ语言的特点</a:t>
            </a:r>
          </a:p>
        </p:txBody>
      </p:sp>
      <p:sp>
        <p:nvSpPr>
          <p:cNvPr id="17411" name="Rectangle 3"/>
          <p:cNvSpPr>
            <a:spLocks noGrp="1" noChangeArrowheads="1"/>
          </p:cNvSpPr>
          <p:nvPr>
            <p:ph type="body" idx="1"/>
          </p:nvPr>
        </p:nvSpPr>
        <p:spPr/>
        <p:txBody>
          <a:bodyPr/>
          <a:lstStyle/>
          <a:p>
            <a:pPr eaLnBrk="1" hangingPunct="1">
              <a:lnSpc>
                <a:spcPct val="95000"/>
              </a:lnSpc>
              <a:spcBef>
                <a:spcPct val="5000"/>
              </a:spcBef>
              <a:buFontTx/>
              <a:buNone/>
            </a:pPr>
            <a:r>
              <a:rPr lang="zh-CN" altLang="en-US" sz="2800" smtClean="0">
                <a:solidFill>
                  <a:srgbClr val="000099"/>
                </a:solidFill>
                <a:latin typeface="楷体_GB2312" pitchFamily="49" charset="-122"/>
                <a:ea typeface="楷体_GB2312" pitchFamily="49" charset="-122"/>
              </a:rPr>
              <a:t>（</a:t>
            </a:r>
            <a:r>
              <a:rPr lang="en-US" altLang="zh-CN" sz="2800" smtClean="0">
                <a:solidFill>
                  <a:srgbClr val="000099"/>
                </a:solidFill>
                <a:latin typeface="楷体_GB2312" pitchFamily="49" charset="-122"/>
                <a:ea typeface="楷体_GB2312" pitchFamily="49" charset="-122"/>
              </a:rPr>
              <a:t>6</a:t>
            </a:r>
            <a:r>
              <a:rPr lang="zh-CN" altLang="en-US" sz="2800" smtClean="0">
                <a:solidFill>
                  <a:srgbClr val="000099"/>
                </a:solidFill>
                <a:latin typeface="楷体_GB2312" pitchFamily="49" charset="-122"/>
                <a:ea typeface="楷体_GB2312" pitchFamily="49" charset="-122"/>
              </a:rPr>
              <a:t>）允许直接访问物理地址</a:t>
            </a:r>
            <a:r>
              <a:rPr lang="en-US" altLang="zh-CN" sz="2800" smtClean="0">
                <a:solidFill>
                  <a:srgbClr val="000099"/>
                </a:solidFill>
                <a:latin typeface="楷体_GB2312" pitchFamily="49" charset="-122"/>
                <a:ea typeface="楷体_GB2312" pitchFamily="49" charset="-122"/>
              </a:rPr>
              <a:t>,</a:t>
            </a:r>
            <a:r>
              <a:rPr lang="zh-CN" altLang="en-US" sz="2800" smtClean="0">
                <a:solidFill>
                  <a:srgbClr val="000099"/>
                </a:solidFill>
                <a:latin typeface="楷体_GB2312" pitchFamily="49" charset="-122"/>
                <a:ea typeface="楷体_GB2312" pitchFamily="49" charset="-122"/>
              </a:rPr>
              <a:t>能进行位操作</a:t>
            </a:r>
            <a:r>
              <a:rPr lang="en-US" altLang="zh-CN" sz="2800" smtClean="0">
                <a:solidFill>
                  <a:srgbClr val="000099"/>
                </a:solidFill>
                <a:latin typeface="楷体_GB2312" pitchFamily="49" charset="-122"/>
                <a:ea typeface="楷体_GB2312" pitchFamily="49" charset="-122"/>
              </a:rPr>
              <a:t>,</a:t>
            </a:r>
            <a:r>
              <a:rPr lang="zh-CN" altLang="en-US" sz="2800" smtClean="0">
                <a:solidFill>
                  <a:srgbClr val="000099"/>
                </a:solidFill>
                <a:latin typeface="楷体_GB2312" pitchFamily="49" charset="-122"/>
                <a:ea typeface="楷体_GB2312" pitchFamily="49" charset="-122"/>
              </a:rPr>
              <a:t>能实现汇编语言的大部分功能</a:t>
            </a:r>
            <a:r>
              <a:rPr lang="en-US" altLang="zh-CN" sz="2800" smtClean="0">
                <a:solidFill>
                  <a:srgbClr val="000099"/>
                </a:solidFill>
                <a:latin typeface="楷体_GB2312" pitchFamily="49" charset="-122"/>
                <a:ea typeface="楷体_GB2312" pitchFamily="49" charset="-122"/>
              </a:rPr>
              <a:t>,</a:t>
            </a:r>
            <a:r>
              <a:rPr lang="zh-CN" altLang="en-US" sz="2800" smtClean="0">
                <a:solidFill>
                  <a:srgbClr val="000099"/>
                </a:solidFill>
                <a:latin typeface="楷体_GB2312" pitchFamily="49" charset="-122"/>
                <a:ea typeface="楷体_GB2312" pitchFamily="49" charset="-122"/>
              </a:rPr>
              <a:t>可直接对硬件进行操作。兼有高级和低级语言的特点 。</a:t>
            </a:r>
          </a:p>
          <a:p>
            <a:pPr eaLnBrk="1" hangingPunct="1">
              <a:lnSpc>
                <a:spcPct val="95000"/>
              </a:lnSpc>
              <a:spcBef>
                <a:spcPct val="5000"/>
              </a:spcBef>
              <a:buFontTx/>
              <a:buNone/>
            </a:pPr>
            <a:r>
              <a:rPr lang="zh-CN" altLang="en-US" sz="2800" smtClean="0">
                <a:solidFill>
                  <a:srgbClr val="663300"/>
                </a:solidFill>
                <a:latin typeface="楷体_GB2312" pitchFamily="49" charset="-122"/>
                <a:ea typeface="楷体_GB2312" pitchFamily="49" charset="-122"/>
              </a:rPr>
              <a:t>（</a:t>
            </a:r>
            <a:r>
              <a:rPr lang="en-US" altLang="zh-CN" sz="2800" smtClean="0">
                <a:solidFill>
                  <a:srgbClr val="663300"/>
                </a:solidFill>
                <a:latin typeface="楷体_GB2312" pitchFamily="49" charset="-122"/>
                <a:ea typeface="楷体_GB2312" pitchFamily="49" charset="-122"/>
              </a:rPr>
              <a:t>7</a:t>
            </a:r>
            <a:r>
              <a:rPr lang="zh-CN" altLang="en-US" sz="2800" smtClean="0">
                <a:solidFill>
                  <a:srgbClr val="663300"/>
                </a:solidFill>
                <a:latin typeface="楷体_GB2312" pitchFamily="49" charset="-122"/>
                <a:ea typeface="楷体_GB2312" pitchFamily="49" charset="-122"/>
              </a:rPr>
              <a:t>）目标代码质量高</a:t>
            </a:r>
            <a:r>
              <a:rPr lang="en-US" altLang="zh-CN" sz="2800" smtClean="0">
                <a:solidFill>
                  <a:srgbClr val="663300"/>
                </a:solidFill>
                <a:latin typeface="楷体_GB2312" pitchFamily="49" charset="-122"/>
                <a:ea typeface="楷体_GB2312" pitchFamily="49" charset="-122"/>
              </a:rPr>
              <a:t>,</a:t>
            </a:r>
            <a:r>
              <a:rPr lang="zh-CN" altLang="en-US" sz="2800" smtClean="0">
                <a:solidFill>
                  <a:srgbClr val="663300"/>
                </a:solidFill>
                <a:latin typeface="楷体_GB2312" pitchFamily="49" charset="-122"/>
                <a:ea typeface="楷体_GB2312" pitchFamily="49" charset="-122"/>
              </a:rPr>
              <a:t>程序执行效率高。只比汇编程序生成的目标代码效率低</a:t>
            </a:r>
            <a:r>
              <a:rPr lang="en-US" altLang="zh-CN" sz="2800" smtClean="0">
                <a:solidFill>
                  <a:srgbClr val="663300"/>
                </a:solidFill>
                <a:latin typeface="楷体_GB2312" pitchFamily="49" charset="-122"/>
                <a:ea typeface="楷体_GB2312" pitchFamily="49" charset="-122"/>
              </a:rPr>
              <a:t>10</a:t>
            </a:r>
            <a:r>
              <a:rPr lang="zh-CN" altLang="en-US" sz="2800" smtClean="0">
                <a:solidFill>
                  <a:srgbClr val="663300"/>
                </a:solidFill>
                <a:latin typeface="楷体_GB2312" pitchFamily="49" charset="-122"/>
                <a:ea typeface="楷体_GB2312" pitchFamily="49" charset="-122"/>
              </a:rPr>
              <a:t>％</a:t>
            </a:r>
            <a:r>
              <a:rPr lang="en-US" altLang="zh-CN" sz="2800" smtClean="0">
                <a:solidFill>
                  <a:srgbClr val="663300"/>
                </a:solidFill>
                <a:latin typeface="楷体_GB2312" pitchFamily="49" charset="-122"/>
                <a:ea typeface="楷体_GB2312" pitchFamily="49" charset="-122"/>
              </a:rPr>
              <a:t>-20%</a:t>
            </a:r>
            <a:r>
              <a:rPr lang="zh-CN" altLang="en-US" sz="2800" smtClean="0">
                <a:solidFill>
                  <a:srgbClr val="663300"/>
                </a:solidFill>
                <a:latin typeface="楷体_GB2312" pitchFamily="49" charset="-122"/>
                <a:ea typeface="楷体_GB2312" pitchFamily="49" charset="-122"/>
              </a:rPr>
              <a:t>。</a:t>
            </a:r>
          </a:p>
          <a:p>
            <a:pPr eaLnBrk="1" hangingPunct="1">
              <a:lnSpc>
                <a:spcPct val="95000"/>
              </a:lnSpc>
              <a:spcBef>
                <a:spcPct val="5000"/>
              </a:spcBef>
              <a:buFontTx/>
              <a:buNone/>
            </a:pPr>
            <a:r>
              <a:rPr lang="zh-CN" altLang="en-US" sz="2800" smtClean="0">
                <a:solidFill>
                  <a:srgbClr val="000099"/>
                </a:solidFill>
                <a:latin typeface="楷体_GB2312" pitchFamily="49" charset="-122"/>
                <a:ea typeface="楷体_GB2312" pitchFamily="49" charset="-122"/>
              </a:rPr>
              <a:t>（</a:t>
            </a:r>
            <a:r>
              <a:rPr lang="en-US" altLang="zh-CN" sz="2800" smtClean="0">
                <a:solidFill>
                  <a:srgbClr val="000099"/>
                </a:solidFill>
                <a:latin typeface="楷体_GB2312" pitchFamily="49" charset="-122"/>
                <a:ea typeface="楷体_GB2312" pitchFamily="49" charset="-122"/>
              </a:rPr>
              <a:t>8</a:t>
            </a:r>
            <a:r>
              <a:rPr lang="zh-CN" altLang="en-US" sz="2800" smtClean="0">
                <a:solidFill>
                  <a:srgbClr val="000099"/>
                </a:solidFill>
                <a:latin typeface="楷体_GB2312" pitchFamily="49" charset="-122"/>
                <a:ea typeface="楷体_GB2312" pitchFamily="49" charset="-122"/>
              </a:rPr>
              <a:t>）程序可移植性好</a:t>
            </a:r>
            <a:r>
              <a:rPr lang="en-US" altLang="zh-CN" sz="2800" smtClean="0">
                <a:solidFill>
                  <a:srgbClr val="000099"/>
                </a:solidFill>
                <a:latin typeface="楷体_GB2312" pitchFamily="49" charset="-122"/>
                <a:ea typeface="楷体_GB2312" pitchFamily="49" charset="-122"/>
              </a:rPr>
              <a:t>(</a:t>
            </a:r>
            <a:r>
              <a:rPr lang="zh-CN" altLang="en-US" sz="2800" smtClean="0">
                <a:solidFill>
                  <a:srgbClr val="000099"/>
                </a:solidFill>
                <a:latin typeface="楷体_GB2312" pitchFamily="49" charset="-122"/>
                <a:ea typeface="楷体_GB2312" pitchFamily="49" charset="-122"/>
              </a:rPr>
              <a:t>与汇编语言比</a:t>
            </a:r>
            <a:r>
              <a:rPr lang="en-US" altLang="zh-CN" sz="2800" smtClean="0">
                <a:solidFill>
                  <a:srgbClr val="000099"/>
                </a:solidFill>
                <a:latin typeface="楷体_GB2312" pitchFamily="49" charset="-122"/>
                <a:ea typeface="楷体_GB2312" pitchFamily="49" charset="-122"/>
              </a:rPr>
              <a:t>)</a:t>
            </a:r>
            <a:r>
              <a:rPr lang="zh-CN" altLang="en-US" sz="2800" smtClean="0">
                <a:solidFill>
                  <a:srgbClr val="000099"/>
                </a:solidFill>
                <a:latin typeface="楷体_GB2312" pitchFamily="49" charset="-122"/>
                <a:ea typeface="楷体_GB2312" pitchFamily="49" charset="-122"/>
              </a:rPr>
              <a:t>。基本上不做修改就能用于各种型号的计算机和各种操作系统。</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3"/>
          <p:cNvSpPr>
            <a:spLocks noGrp="1" noChangeArrowheads="1"/>
          </p:cNvSpPr>
          <p:nvPr>
            <p:ph type="body" idx="1"/>
          </p:nvPr>
        </p:nvSpPr>
        <p:spPr/>
        <p:txBody>
          <a:bodyPr/>
          <a:lstStyle/>
          <a:p>
            <a:pPr eaLnBrk="1" hangingPunct="1"/>
            <a:endParaRPr lang="zh-CN" altLang="zh-CN" dirty="0" smtClean="0"/>
          </a:p>
        </p:txBody>
      </p:sp>
      <p:sp>
        <p:nvSpPr>
          <p:cNvPr id="38924" name="Rectangle 12"/>
          <p:cNvSpPr>
            <a:spLocks noChangeArrowheads="1"/>
          </p:cNvSpPr>
          <p:nvPr/>
        </p:nvSpPr>
        <p:spPr bwMode="auto">
          <a:xfrm>
            <a:off x="6227763" y="963613"/>
            <a:ext cx="3062287" cy="2898775"/>
          </a:xfrm>
          <a:prstGeom prst="rect">
            <a:avLst/>
          </a:prstGeom>
          <a:noFill/>
          <a:ln w="9525">
            <a:noFill/>
            <a:miter lim="800000"/>
            <a:headEnd/>
            <a:tailEnd/>
          </a:ln>
        </p:spPr>
        <p:txBody>
          <a:bodyPr>
            <a:spAutoFit/>
          </a:bodyPr>
          <a:lstStyle/>
          <a:p>
            <a:pPr>
              <a:lnSpc>
                <a:spcPct val="95000"/>
              </a:lnSpc>
            </a:pPr>
            <a:r>
              <a:rPr kumimoji="1" lang="zh-CN" altLang="zh-CN" sz="3200" dirty="0">
                <a:solidFill>
                  <a:srgbClr val="006600"/>
                </a:solidFill>
                <a:latin typeface="楷体_GB2312" pitchFamily="49" charset="-122"/>
                <a:ea typeface="楷体_GB2312" pitchFamily="49" charset="-122"/>
              </a:rPr>
              <a:t>/*文件包含*/</a:t>
            </a:r>
          </a:p>
          <a:p>
            <a:pPr>
              <a:lnSpc>
                <a:spcPct val="95000"/>
              </a:lnSpc>
            </a:pPr>
            <a:r>
              <a:rPr kumimoji="1" lang="zh-CN" altLang="zh-CN" sz="3200" dirty="0">
                <a:solidFill>
                  <a:srgbClr val="006600"/>
                </a:solidFill>
                <a:latin typeface="楷体_GB2312" pitchFamily="49" charset="-122"/>
                <a:ea typeface="楷体_GB2312" pitchFamily="49" charset="-122"/>
              </a:rPr>
              <a:t>/*主函数 */</a:t>
            </a:r>
          </a:p>
          <a:p>
            <a:pPr>
              <a:lnSpc>
                <a:spcPct val="95000"/>
              </a:lnSpc>
            </a:pPr>
            <a:r>
              <a:rPr kumimoji="1" lang="zh-CN" altLang="zh-CN" sz="3200" dirty="0">
                <a:solidFill>
                  <a:srgbClr val="006600"/>
                </a:solidFill>
                <a:latin typeface="楷体_GB2312" pitchFamily="49" charset="-122"/>
                <a:ea typeface="楷体_GB2312" pitchFamily="49" charset="-122"/>
              </a:rPr>
              <a:t>/*函数体开始*/</a:t>
            </a:r>
          </a:p>
          <a:p>
            <a:pPr>
              <a:lnSpc>
                <a:spcPct val="95000"/>
              </a:lnSpc>
            </a:pPr>
            <a:r>
              <a:rPr kumimoji="1" lang="zh-CN" altLang="zh-CN" sz="3200" dirty="0">
                <a:solidFill>
                  <a:srgbClr val="006600"/>
                </a:solidFill>
                <a:latin typeface="楷体_GB2312" pitchFamily="49" charset="-122"/>
                <a:ea typeface="楷体_GB2312" pitchFamily="49" charset="-122"/>
              </a:rPr>
              <a:t>/*输出语句*/</a:t>
            </a:r>
          </a:p>
          <a:p>
            <a:pPr>
              <a:lnSpc>
                <a:spcPct val="95000"/>
              </a:lnSpc>
            </a:pPr>
            <a:r>
              <a:rPr kumimoji="1" lang="zh-CN" altLang="zh-CN" sz="3200" dirty="0">
                <a:solidFill>
                  <a:srgbClr val="006600"/>
                </a:solidFill>
                <a:latin typeface="楷体_GB2312" pitchFamily="49" charset="-122"/>
                <a:ea typeface="楷体_GB2312" pitchFamily="49" charset="-122"/>
              </a:rPr>
              <a:t>/*函数</a:t>
            </a:r>
            <a:r>
              <a:rPr kumimoji="1" lang="zh-CN" altLang="en-US" sz="3200" dirty="0">
                <a:solidFill>
                  <a:srgbClr val="006600"/>
                </a:solidFill>
                <a:latin typeface="楷体_GB2312" pitchFamily="49" charset="-122"/>
                <a:ea typeface="楷体_GB2312" pitchFamily="49" charset="-122"/>
              </a:rPr>
              <a:t>返回值</a:t>
            </a:r>
            <a:r>
              <a:rPr kumimoji="1" lang="zh-CN" altLang="zh-CN" sz="3200" dirty="0">
                <a:solidFill>
                  <a:srgbClr val="006600"/>
                </a:solidFill>
                <a:latin typeface="楷体_GB2312" pitchFamily="49" charset="-122"/>
                <a:ea typeface="楷体_GB2312" pitchFamily="49" charset="-122"/>
              </a:rPr>
              <a:t>*/ </a:t>
            </a:r>
          </a:p>
          <a:p>
            <a:pPr>
              <a:lnSpc>
                <a:spcPct val="95000"/>
              </a:lnSpc>
            </a:pPr>
            <a:r>
              <a:rPr kumimoji="1" lang="zh-CN" altLang="zh-CN" sz="3200" dirty="0">
                <a:solidFill>
                  <a:srgbClr val="006600"/>
                </a:solidFill>
                <a:latin typeface="楷体_GB2312" pitchFamily="49" charset="-122"/>
                <a:ea typeface="楷体_GB2312" pitchFamily="49" charset="-122"/>
              </a:rPr>
              <a:t>/*函数体结束*/ </a:t>
            </a:r>
          </a:p>
        </p:txBody>
      </p:sp>
      <p:sp>
        <p:nvSpPr>
          <p:cNvPr id="38923" name="Rectangle 11"/>
          <p:cNvSpPr>
            <a:spLocks noChangeArrowheads="1"/>
          </p:cNvSpPr>
          <p:nvPr/>
        </p:nvSpPr>
        <p:spPr bwMode="auto">
          <a:xfrm>
            <a:off x="366713" y="965200"/>
            <a:ext cx="6797675" cy="2901950"/>
          </a:xfrm>
          <a:prstGeom prst="rect">
            <a:avLst/>
          </a:prstGeom>
          <a:noFill/>
          <a:ln w="12700">
            <a:noFill/>
            <a:miter lim="800000"/>
            <a:headEnd/>
            <a:tailEnd/>
          </a:ln>
        </p:spPr>
        <p:txBody>
          <a:bodyPr lIns="90000" tIns="46800" rIns="90000" bIns="46800" anchor="ctr">
            <a:spAutoFit/>
          </a:bodyPr>
          <a:lstStyle/>
          <a:p>
            <a:pPr>
              <a:lnSpc>
                <a:spcPct val="95000"/>
              </a:lnSpc>
            </a:pPr>
            <a:r>
              <a:rPr kumimoji="1" lang="zh-CN" altLang="zh-CN" sz="3200" dirty="0">
                <a:latin typeface="Times New Roman" pitchFamily="18" charset="0"/>
              </a:rPr>
              <a:t>#include &lt;stdio.h&gt;</a:t>
            </a:r>
            <a:endParaRPr kumimoji="1" lang="en-US" altLang="zh-CN" sz="3200" dirty="0">
              <a:latin typeface="Times New Roman" pitchFamily="18" charset="0"/>
            </a:endParaRPr>
          </a:p>
          <a:p>
            <a:pPr>
              <a:lnSpc>
                <a:spcPct val="95000"/>
              </a:lnSpc>
            </a:pPr>
            <a:r>
              <a:rPr kumimoji="1" lang="en-US" altLang="zh-CN" sz="3200" dirty="0" err="1">
                <a:latin typeface="Times New Roman" pitchFamily="18" charset="0"/>
              </a:rPr>
              <a:t>int</a:t>
            </a:r>
            <a:r>
              <a:rPr kumimoji="1" lang="zh-CN" altLang="zh-CN" sz="3200" dirty="0">
                <a:latin typeface="Times New Roman" pitchFamily="18" charset="0"/>
              </a:rPr>
              <a:t> </a:t>
            </a:r>
            <a:r>
              <a:rPr kumimoji="1" lang="en-US" altLang="zh-CN" sz="3200" dirty="0">
                <a:latin typeface="Times New Roman" pitchFamily="18" charset="0"/>
              </a:rPr>
              <a:t> </a:t>
            </a:r>
            <a:r>
              <a:rPr kumimoji="1" lang="zh-CN" altLang="zh-CN" sz="3200" dirty="0">
                <a:latin typeface="Times New Roman" pitchFamily="18" charset="0"/>
              </a:rPr>
              <a:t>main( )</a:t>
            </a:r>
          </a:p>
          <a:p>
            <a:pPr>
              <a:lnSpc>
                <a:spcPct val="95000"/>
              </a:lnSpc>
            </a:pPr>
            <a:r>
              <a:rPr kumimoji="1" lang="zh-CN" altLang="zh-CN" sz="3200" dirty="0">
                <a:latin typeface="Times New Roman" pitchFamily="18" charset="0"/>
              </a:rPr>
              <a:t>{</a:t>
            </a:r>
          </a:p>
          <a:p>
            <a:pPr>
              <a:lnSpc>
                <a:spcPct val="95000"/>
              </a:lnSpc>
            </a:pPr>
            <a:r>
              <a:rPr kumimoji="1" lang="en-US" altLang="zh-CN" sz="3200" dirty="0">
                <a:latin typeface="Times New Roman" pitchFamily="18" charset="0"/>
              </a:rPr>
              <a:t>  </a:t>
            </a:r>
            <a:r>
              <a:rPr kumimoji="1" lang="zh-CN" altLang="zh-CN" sz="3200" dirty="0">
                <a:latin typeface="Times New Roman" pitchFamily="18" charset="0"/>
              </a:rPr>
              <a:t>printf ("This is a C program.\n"); </a:t>
            </a:r>
          </a:p>
          <a:p>
            <a:pPr>
              <a:lnSpc>
                <a:spcPct val="95000"/>
              </a:lnSpc>
            </a:pPr>
            <a:r>
              <a:rPr kumimoji="1" lang="en-US" altLang="zh-CN" sz="3200" dirty="0">
                <a:latin typeface="Times New Roman" pitchFamily="18" charset="0"/>
              </a:rPr>
              <a:t>  return 0;</a:t>
            </a:r>
          </a:p>
          <a:p>
            <a:pPr>
              <a:lnSpc>
                <a:spcPct val="95000"/>
              </a:lnSpc>
            </a:pPr>
            <a:r>
              <a:rPr kumimoji="1" lang="zh-CN" altLang="zh-CN" sz="3200" dirty="0">
                <a:latin typeface="Times New Roman" pitchFamily="18" charset="0"/>
              </a:rPr>
              <a:t>}</a:t>
            </a:r>
          </a:p>
        </p:txBody>
      </p:sp>
      <p:sp>
        <p:nvSpPr>
          <p:cNvPr id="18434" name="Rectangle 2"/>
          <p:cNvSpPr>
            <a:spLocks noGrp="1" noChangeArrowheads="1"/>
          </p:cNvSpPr>
          <p:nvPr>
            <p:ph type="title"/>
          </p:nvPr>
        </p:nvSpPr>
        <p:spPr/>
        <p:txBody>
          <a:bodyPr/>
          <a:lstStyle/>
          <a:p>
            <a:pPr eaLnBrk="1" hangingPunct="1"/>
            <a:endParaRPr lang="zh-CN" altLang="zh-CN" dirty="0" smtClean="0"/>
          </a:p>
        </p:txBody>
      </p:sp>
      <p:sp>
        <p:nvSpPr>
          <p:cNvPr id="18442" name="Rectangle 10"/>
          <p:cNvSpPr>
            <a:spLocks noChangeArrowheads="1"/>
          </p:cNvSpPr>
          <p:nvPr/>
        </p:nvSpPr>
        <p:spPr bwMode="auto">
          <a:xfrm>
            <a:off x="0" y="433388"/>
            <a:ext cx="9144000" cy="503237"/>
          </a:xfrm>
          <a:prstGeom prst="rect">
            <a:avLst/>
          </a:prstGeom>
          <a:noFill/>
          <a:ln w="9525">
            <a:noFill/>
            <a:miter lim="800000"/>
            <a:headEnd/>
            <a:tailEnd/>
          </a:ln>
        </p:spPr>
        <p:txBody>
          <a:bodyPr lIns="92075" tIns="46038" rIns="92075" bIns="46038" anchor="ctr"/>
          <a:lstStyle/>
          <a:p>
            <a:pPr algn="ctr"/>
            <a:r>
              <a:rPr lang="en-US" altLang="zh-CN" sz="3200" dirty="0"/>
              <a:t> </a:t>
            </a:r>
            <a:r>
              <a:rPr lang="en-US" altLang="zh-CN" sz="3200" dirty="0">
                <a:solidFill>
                  <a:schemeClr val="tx2"/>
                </a:solidFill>
              </a:rPr>
              <a:t>§1-3 </a:t>
            </a:r>
            <a:r>
              <a:rPr lang="zh-CN" altLang="en-US" sz="3200" dirty="0">
                <a:solidFill>
                  <a:schemeClr val="tx2"/>
                </a:solidFill>
              </a:rPr>
              <a:t>简单的</a:t>
            </a:r>
            <a:r>
              <a:rPr lang="en-US" altLang="zh-CN" sz="3200" dirty="0">
                <a:solidFill>
                  <a:schemeClr val="tx2"/>
                </a:solidFill>
              </a:rPr>
              <a:t>C</a:t>
            </a:r>
            <a:r>
              <a:rPr lang="zh-CN" altLang="en-US" sz="3200" dirty="0">
                <a:solidFill>
                  <a:schemeClr val="tx2"/>
                </a:solidFill>
              </a:rPr>
              <a:t>语言程序介绍</a:t>
            </a:r>
            <a:endParaRPr lang="zh-CN" altLang="zh-CN" sz="3200" dirty="0">
              <a:solidFill>
                <a:schemeClr val="tx2"/>
              </a:solidFill>
            </a:endParaRPr>
          </a:p>
        </p:txBody>
      </p:sp>
      <p:sp>
        <p:nvSpPr>
          <p:cNvPr id="38925" name="Rectangle 13"/>
          <p:cNvSpPr>
            <a:spLocks noChangeArrowheads="1"/>
          </p:cNvSpPr>
          <p:nvPr/>
        </p:nvSpPr>
        <p:spPr bwMode="auto">
          <a:xfrm>
            <a:off x="863600" y="3311525"/>
            <a:ext cx="7164388" cy="3213100"/>
          </a:xfrm>
          <a:prstGeom prst="rect">
            <a:avLst/>
          </a:prstGeom>
          <a:solidFill>
            <a:schemeClr val="bg1"/>
          </a:solidFill>
          <a:ln w="9525">
            <a:solidFill>
              <a:srgbClr val="000099"/>
            </a:solidFill>
            <a:miter lim="800000"/>
            <a:headEnd/>
            <a:tailEnd/>
          </a:ln>
          <a:effectLst>
            <a:outerShdw dist="107763" dir="18900000" algn="ctr" rotWithShape="0">
              <a:schemeClr val="bg2"/>
            </a:outerShdw>
          </a:effectLst>
        </p:spPr>
        <p:txBody>
          <a:bodyPr/>
          <a:lstStyle/>
          <a:p>
            <a:pPr marL="342900" indent="-342900">
              <a:lnSpc>
                <a:spcPct val="120000"/>
              </a:lnSpc>
              <a:spcBef>
                <a:spcPct val="5000"/>
              </a:spcBef>
              <a:defRPr/>
            </a:pPr>
            <a:r>
              <a:rPr lang="zh-CN" altLang="en-US" sz="2400" b="1" u="sng" dirty="0">
                <a:solidFill>
                  <a:srgbClr val="CC0000"/>
                </a:solidFill>
                <a:effectLst>
                  <a:outerShdw blurRad="38100" dist="38100" dir="2700000" algn="tl">
                    <a:srgbClr val="C0C0C0"/>
                  </a:outerShdw>
                </a:effectLst>
                <a:latin typeface="华文细黑" pitchFamily="2" charset="-122"/>
                <a:ea typeface="华文细黑" pitchFamily="2" charset="-122"/>
              </a:rPr>
              <a:t>说明： </a:t>
            </a:r>
            <a:r>
              <a:rPr lang="zh-CN" altLang="zh-CN" sz="2400" dirty="0">
                <a:latin typeface="宋体" pitchFamily="2" charset="-122"/>
              </a:rPr>
              <a:t>main</a:t>
            </a:r>
            <a:r>
              <a:rPr lang="en-US" altLang="zh-CN" sz="2400" dirty="0">
                <a:latin typeface="宋体" pitchFamily="2" charset="-122"/>
              </a:rPr>
              <a:t>-</a:t>
            </a:r>
            <a:r>
              <a:rPr lang="zh-CN" altLang="zh-CN" sz="2400" dirty="0">
                <a:latin typeface="宋体" pitchFamily="2" charset="-122"/>
              </a:rPr>
              <a:t>主函数名， </a:t>
            </a:r>
            <a:r>
              <a:rPr lang="en-US" altLang="zh-CN" sz="2400" dirty="0" err="1">
                <a:latin typeface="宋体" pitchFamily="2" charset="-122"/>
              </a:rPr>
              <a:t>int</a:t>
            </a:r>
            <a:r>
              <a:rPr lang="en-US" altLang="zh-CN" sz="2400" dirty="0">
                <a:latin typeface="宋体" pitchFamily="2" charset="-122"/>
              </a:rPr>
              <a:t>-</a:t>
            </a:r>
            <a:r>
              <a:rPr lang="zh-CN" altLang="zh-CN" sz="2400" dirty="0">
                <a:latin typeface="宋体" pitchFamily="2" charset="-122"/>
              </a:rPr>
              <a:t>函数类型</a:t>
            </a:r>
            <a:endParaRPr lang="zh-CN" altLang="en-US" sz="2400" dirty="0">
              <a:latin typeface="宋体" pitchFamily="2" charset="-122"/>
            </a:endParaRPr>
          </a:p>
          <a:p>
            <a:pPr marL="342900" indent="-342900">
              <a:spcBef>
                <a:spcPct val="20000"/>
              </a:spcBef>
              <a:buFontTx/>
              <a:buChar char="•"/>
              <a:defRPr/>
            </a:pPr>
            <a:r>
              <a:rPr lang="zh-CN" altLang="en-US" sz="2400" dirty="0">
                <a:latin typeface="宋体" pitchFamily="2" charset="-122"/>
              </a:rPr>
              <a:t>每个</a:t>
            </a:r>
            <a:r>
              <a:rPr lang="en-US" altLang="zh-CN" sz="2400" dirty="0">
                <a:latin typeface="宋体" pitchFamily="2" charset="-122"/>
              </a:rPr>
              <a:t>C</a:t>
            </a:r>
            <a:r>
              <a:rPr lang="zh-CN" altLang="en-US" sz="2400" dirty="0">
                <a:latin typeface="宋体" pitchFamily="2" charset="-122"/>
              </a:rPr>
              <a:t>程序必须有一个</a:t>
            </a:r>
            <a:r>
              <a:rPr lang="zh-CN" altLang="zh-CN" sz="2400" dirty="0">
                <a:latin typeface="宋体" pitchFamily="2" charset="-122"/>
              </a:rPr>
              <a:t>主函数</a:t>
            </a:r>
            <a:r>
              <a:rPr lang="en-US" altLang="en-US" sz="2400" dirty="0">
                <a:latin typeface="宋体" pitchFamily="2" charset="-122"/>
              </a:rPr>
              <a:t>main</a:t>
            </a:r>
            <a:endParaRPr lang="zh-CN" altLang="zh-CN" sz="2400" dirty="0">
              <a:latin typeface="宋体" pitchFamily="2" charset="-122"/>
            </a:endParaRPr>
          </a:p>
          <a:p>
            <a:pPr marL="342900" indent="-342900">
              <a:spcBef>
                <a:spcPct val="20000"/>
              </a:spcBef>
              <a:buFontTx/>
              <a:buChar char="•"/>
              <a:defRPr/>
            </a:pPr>
            <a:r>
              <a:rPr lang="zh-CN" altLang="zh-CN" sz="2400" dirty="0">
                <a:latin typeface="宋体" pitchFamily="2" charset="-122"/>
              </a:rPr>
              <a:t>{ }</a:t>
            </a:r>
            <a:r>
              <a:rPr lang="zh-CN" altLang="en-US" sz="2400" dirty="0">
                <a:latin typeface="宋体" pitchFamily="2" charset="-122"/>
              </a:rPr>
              <a:t>是函数开始和结束的标志</a:t>
            </a:r>
            <a:r>
              <a:rPr lang="en-US" altLang="zh-CN" sz="2400" dirty="0">
                <a:latin typeface="宋体" pitchFamily="2" charset="-122"/>
              </a:rPr>
              <a:t>,</a:t>
            </a:r>
            <a:r>
              <a:rPr lang="zh-CN" altLang="en-US" sz="2400" dirty="0">
                <a:latin typeface="宋体" pitchFamily="2" charset="-122"/>
              </a:rPr>
              <a:t>不可省</a:t>
            </a:r>
          </a:p>
          <a:p>
            <a:pPr marL="342900" indent="-342900">
              <a:spcBef>
                <a:spcPct val="20000"/>
              </a:spcBef>
              <a:buFontTx/>
              <a:buChar char="•"/>
              <a:defRPr/>
            </a:pPr>
            <a:r>
              <a:rPr lang="zh-CN" altLang="en-US" sz="2400" dirty="0">
                <a:latin typeface="宋体" pitchFamily="2" charset="-122"/>
              </a:rPr>
              <a:t>每个</a:t>
            </a:r>
            <a:r>
              <a:rPr lang="en-US" altLang="zh-CN" sz="2400" dirty="0">
                <a:latin typeface="宋体" pitchFamily="2" charset="-122"/>
              </a:rPr>
              <a:t>C</a:t>
            </a:r>
            <a:r>
              <a:rPr lang="zh-CN" altLang="en-US" sz="2400" dirty="0">
                <a:latin typeface="宋体" pitchFamily="2" charset="-122"/>
              </a:rPr>
              <a:t>语句以分号结束</a:t>
            </a:r>
          </a:p>
          <a:p>
            <a:pPr marL="342900" indent="-342900">
              <a:spcBef>
                <a:spcPct val="20000"/>
              </a:spcBef>
              <a:buFontTx/>
              <a:buChar char="•"/>
              <a:defRPr/>
            </a:pPr>
            <a:r>
              <a:rPr lang="zh-CN" altLang="en-US" sz="2400" dirty="0">
                <a:latin typeface="宋体" pitchFamily="2" charset="-122"/>
              </a:rPr>
              <a:t>使用标准库</a:t>
            </a:r>
            <a:r>
              <a:rPr lang="zh-CN" altLang="zh-CN" sz="2400" dirty="0">
                <a:latin typeface="宋体" pitchFamily="2" charset="-122"/>
              </a:rPr>
              <a:t>函数时</a:t>
            </a:r>
            <a:r>
              <a:rPr lang="zh-CN" altLang="en-US" sz="2400" dirty="0">
                <a:latin typeface="宋体" pitchFamily="2" charset="-122"/>
              </a:rPr>
              <a:t>应在程序开头一行写：</a:t>
            </a:r>
          </a:p>
          <a:p>
            <a:pPr marL="342900" indent="-342900">
              <a:spcBef>
                <a:spcPct val="20000"/>
              </a:spcBef>
              <a:defRPr/>
            </a:pPr>
            <a:r>
              <a:rPr lang="zh-CN" altLang="en-US" sz="2400" dirty="0">
                <a:latin typeface="宋体" pitchFamily="2" charset="-122"/>
              </a:rPr>
              <a:t>   </a:t>
            </a:r>
            <a:r>
              <a:rPr lang="en-US" altLang="zh-CN" sz="2400" dirty="0">
                <a:latin typeface="宋体" pitchFamily="2" charset="-122"/>
              </a:rPr>
              <a:t>#include &lt;</a:t>
            </a:r>
            <a:r>
              <a:rPr lang="en-US" altLang="zh-CN" sz="2400" dirty="0" err="1">
                <a:latin typeface="宋体" pitchFamily="2" charset="-122"/>
              </a:rPr>
              <a:t>stdio.h</a:t>
            </a:r>
            <a:r>
              <a:rPr lang="en-US" altLang="zh-CN" sz="2400" dirty="0">
                <a:latin typeface="宋体" pitchFamily="2" charset="-122"/>
              </a:rPr>
              <a:t>&gt;</a:t>
            </a:r>
          </a:p>
        </p:txBody>
      </p:sp>
      <p:sp>
        <p:nvSpPr>
          <p:cNvPr id="38926" name="Rectangle 14"/>
          <p:cNvSpPr>
            <a:spLocks noChangeArrowheads="1"/>
          </p:cNvSpPr>
          <p:nvPr/>
        </p:nvSpPr>
        <p:spPr bwMode="auto">
          <a:xfrm>
            <a:off x="2844800" y="0"/>
            <a:ext cx="6264275" cy="1125538"/>
          </a:xfrm>
          <a:prstGeom prst="rect">
            <a:avLst/>
          </a:prstGeom>
          <a:solidFill>
            <a:srgbClr val="336600"/>
          </a:solidFill>
          <a:ln w="9525">
            <a:solidFill>
              <a:srgbClr val="FF0066"/>
            </a:solidFill>
            <a:miter lim="800000"/>
            <a:headEnd/>
            <a:tailEnd/>
          </a:ln>
        </p:spPr>
        <p:txBody>
          <a:bodyPr/>
          <a:lstStyle/>
          <a:p>
            <a:pPr marL="342900" indent="-342900">
              <a:lnSpc>
                <a:spcPct val="120000"/>
              </a:lnSpc>
              <a:spcBef>
                <a:spcPct val="5000"/>
              </a:spcBef>
            </a:pPr>
            <a:r>
              <a:rPr lang="zh-CN" altLang="en-US" b="1" u="sng">
                <a:solidFill>
                  <a:srgbClr val="FFFF00"/>
                </a:solidFill>
                <a:latin typeface="华文细黑" pitchFamily="2" charset="-122"/>
                <a:ea typeface="华文细黑" pitchFamily="2" charset="-122"/>
              </a:rPr>
              <a:t>说明：</a:t>
            </a:r>
            <a:r>
              <a:rPr lang="zh-CN" altLang="en-US" b="1" u="sng">
                <a:solidFill>
                  <a:schemeClr val="bg1"/>
                </a:solidFill>
                <a:latin typeface="华文细黑" pitchFamily="2" charset="-122"/>
                <a:ea typeface="华文细黑" pitchFamily="2" charset="-122"/>
              </a:rPr>
              <a:t> </a:t>
            </a:r>
            <a:r>
              <a:rPr lang="zh-CN" altLang="en-US" b="1">
                <a:solidFill>
                  <a:schemeClr val="bg1"/>
                </a:solidFill>
                <a:latin typeface="宋体" pitchFamily="2" charset="-122"/>
              </a:rPr>
              <a:t>本程序的作用是输出一行信息</a:t>
            </a:r>
            <a:r>
              <a:rPr lang="en-US" altLang="zh-CN" b="1">
                <a:solidFill>
                  <a:schemeClr val="bg1"/>
                </a:solidFill>
                <a:latin typeface="宋体" pitchFamily="2" charset="-122"/>
              </a:rPr>
              <a:t>:</a:t>
            </a:r>
          </a:p>
          <a:p>
            <a:pPr marL="342900" indent="-342900">
              <a:lnSpc>
                <a:spcPct val="120000"/>
              </a:lnSpc>
              <a:spcBef>
                <a:spcPct val="5000"/>
              </a:spcBef>
            </a:pPr>
            <a:r>
              <a:rPr lang="en-US" altLang="zh-CN" b="1">
                <a:solidFill>
                  <a:schemeClr val="bg1"/>
                </a:solidFill>
                <a:latin typeface="宋体" pitchFamily="2" charset="-122"/>
              </a:rPr>
              <a:t>This is a C program.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8923"/>
                                        </p:tgtEl>
                                        <p:attrNameLst>
                                          <p:attrName>style.visibility</p:attrName>
                                        </p:attrNameLst>
                                      </p:cBhvr>
                                      <p:to>
                                        <p:strVal val="visible"/>
                                      </p:to>
                                    </p:set>
                                    <p:animEffect transition="in" filter="wipe(left)">
                                      <p:cBhvr>
                                        <p:cTn id="7" dur="500"/>
                                        <p:tgtEl>
                                          <p:spTgt spid="38923"/>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38924">
                                            <p:txEl>
                                              <p:pRg st="0" end="0"/>
                                            </p:txEl>
                                          </p:spTgt>
                                        </p:tgtEl>
                                        <p:attrNameLst>
                                          <p:attrName>style.visibility</p:attrName>
                                        </p:attrNameLst>
                                      </p:cBhvr>
                                      <p:to>
                                        <p:strVal val="visible"/>
                                      </p:to>
                                    </p:set>
                                    <p:animEffect transition="in" filter="slide(fromLeft)">
                                      <p:cBhvr>
                                        <p:cTn id="12" dur="500"/>
                                        <p:tgtEl>
                                          <p:spTgt spid="3892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38924">
                                            <p:txEl>
                                              <p:pRg st="1" end="1"/>
                                            </p:txEl>
                                          </p:spTgt>
                                        </p:tgtEl>
                                        <p:attrNameLst>
                                          <p:attrName>style.visibility</p:attrName>
                                        </p:attrNameLst>
                                      </p:cBhvr>
                                      <p:to>
                                        <p:strVal val="visible"/>
                                      </p:to>
                                    </p:set>
                                    <p:animEffect transition="in" filter="slide(fromLeft)">
                                      <p:cBhvr>
                                        <p:cTn id="17" dur="500"/>
                                        <p:tgtEl>
                                          <p:spTgt spid="3892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8" fill="hold" grpId="0" nodeType="clickEffect">
                                  <p:stCondLst>
                                    <p:cond delay="0"/>
                                  </p:stCondLst>
                                  <p:childTnLst>
                                    <p:set>
                                      <p:cBhvr>
                                        <p:cTn id="21" dur="1" fill="hold">
                                          <p:stCondLst>
                                            <p:cond delay="0"/>
                                          </p:stCondLst>
                                        </p:cTn>
                                        <p:tgtEl>
                                          <p:spTgt spid="38924">
                                            <p:txEl>
                                              <p:pRg st="2" end="2"/>
                                            </p:txEl>
                                          </p:spTgt>
                                        </p:tgtEl>
                                        <p:attrNameLst>
                                          <p:attrName>style.visibility</p:attrName>
                                        </p:attrNameLst>
                                      </p:cBhvr>
                                      <p:to>
                                        <p:strVal val="visible"/>
                                      </p:to>
                                    </p:set>
                                    <p:animEffect transition="in" filter="slide(fromLeft)">
                                      <p:cBhvr>
                                        <p:cTn id="22" dur="500"/>
                                        <p:tgtEl>
                                          <p:spTgt spid="3892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8" fill="hold" grpId="0" nodeType="clickEffect">
                                  <p:stCondLst>
                                    <p:cond delay="0"/>
                                  </p:stCondLst>
                                  <p:childTnLst>
                                    <p:set>
                                      <p:cBhvr>
                                        <p:cTn id="26" dur="1" fill="hold">
                                          <p:stCondLst>
                                            <p:cond delay="0"/>
                                          </p:stCondLst>
                                        </p:cTn>
                                        <p:tgtEl>
                                          <p:spTgt spid="38924">
                                            <p:txEl>
                                              <p:pRg st="3" end="3"/>
                                            </p:txEl>
                                          </p:spTgt>
                                        </p:tgtEl>
                                        <p:attrNameLst>
                                          <p:attrName>style.visibility</p:attrName>
                                        </p:attrNameLst>
                                      </p:cBhvr>
                                      <p:to>
                                        <p:strVal val="visible"/>
                                      </p:to>
                                    </p:set>
                                    <p:animEffect transition="in" filter="slide(fromLeft)">
                                      <p:cBhvr>
                                        <p:cTn id="27" dur="500"/>
                                        <p:tgtEl>
                                          <p:spTgt spid="3892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2" presetClass="entr" presetSubtype="8" fill="hold" grpId="0" nodeType="clickEffect">
                                  <p:stCondLst>
                                    <p:cond delay="0"/>
                                  </p:stCondLst>
                                  <p:childTnLst>
                                    <p:set>
                                      <p:cBhvr>
                                        <p:cTn id="31" dur="1" fill="hold">
                                          <p:stCondLst>
                                            <p:cond delay="0"/>
                                          </p:stCondLst>
                                        </p:cTn>
                                        <p:tgtEl>
                                          <p:spTgt spid="38924">
                                            <p:txEl>
                                              <p:pRg st="4" end="4"/>
                                            </p:txEl>
                                          </p:spTgt>
                                        </p:tgtEl>
                                        <p:attrNameLst>
                                          <p:attrName>style.visibility</p:attrName>
                                        </p:attrNameLst>
                                      </p:cBhvr>
                                      <p:to>
                                        <p:strVal val="visible"/>
                                      </p:to>
                                    </p:set>
                                    <p:animEffect transition="in" filter="slide(fromLeft)">
                                      <p:cBhvr>
                                        <p:cTn id="32" dur="500"/>
                                        <p:tgtEl>
                                          <p:spTgt spid="3892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8" fill="hold" grpId="0" nodeType="clickEffect">
                                  <p:stCondLst>
                                    <p:cond delay="0"/>
                                  </p:stCondLst>
                                  <p:childTnLst>
                                    <p:set>
                                      <p:cBhvr>
                                        <p:cTn id="36" dur="1" fill="hold">
                                          <p:stCondLst>
                                            <p:cond delay="0"/>
                                          </p:stCondLst>
                                        </p:cTn>
                                        <p:tgtEl>
                                          <p:spTgt spid="38924">
                                            <p:txEl>
                                              <p:pRg st="5" end="5"/>
                                            </p:txEl>
                                          </p:spTgt>
                                        </p:tgtEl>
                                        <p:attrNameLst>
                                          <p:attrName>style.visibility</p:attrName>
                                        </p:attrNameLst>
                                      </p:cBhvr>
                                      <p:to>
                                        <p:strVal val="visible"/>
                                      </p:to>
                                    </p:set>
                                    <p:animEffect transition="in" filter="slide(fromLeft)">
                                      <p:cBhvr>
                                        <p:cTn id="37" dur="500"/>
                                        <p:tgtEl>
                                          <p:spTgt spid="38924">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38925"/>
                                        </p:tgtEl>
                                        <p:attrNameLst>
                                          <p:attrName>style.visibility</p:attrName>
                                        </p:attrNameLst>
                                      </p:cBhvr>
                                      <p:to>
                                        <p:strVal val="visible"/>
                                      </p:to>
                                    </p:set>
                                    <p:animEffect transition="in" filter="blinds(horizontal)">
                                      <p:cBhvr>
                                        <p:cTn id="42" dur="500"/>
                                        <p:tgtEl>
                                          <p:spTgt spid="38925"/>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38926"/>
                                        </p:tgtEl>
                                        <p:attrNameLst>
                                          <p:attrName>style.visibility</p:attrName>
                                        </p:attrNameLst>
                                      </p:cBhvr>
                                      <p:to>
                                        <p:strVal val="visible"/>
                                      </p:to>
                                    </p:set>
                                    <p:animEffect transition="in" filter="blinds(horizontal)">
                                      <p:cBhvr>
                                        <p:cTn id="47" dur="500"/>
                                        <p:tgtEl>
                                          <p:spTgt spid="389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24" grpId="0" uiExpand="1" build="p" autoUpdateAnimBg="0"/>
      <p:bldP spid="38923" grpId="0" autoUpdateAnimBg="0"/>
      <p:bldP spid="38925" grpId="0" animBg="1"/>
      <p:bldP spid="3892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 name="Rectangle 2"/>
          <p:cNvSpPr>
            <a:spLocks noChangeArrowheads="1"/>
          </p:cNvSpPr>
          <p:nvPr/>
        </p:nvSpPr>
        <p:spPr bwMode="auto">
          <a:xfrm>
            <a:off x="304800" y="304800"/>
            <a:ext cx="8077200" cy="1143000"/>
          </a:xfrm>
          <a:prstGeom prst="rect">
            <a:avLst/>
          </a:prstGeom>
          <a:noFill/>
          <a:ln w="9525">
            <a:noFill/>
            <a:miter lim="800000"/>
            <a:headEnd/>
            <a:tailEnd/>
          </a:ln>
        </p:spPr>
        <p:txBody>
          <a:bodyPr/>
          <a:lstStyle/>
          <a:p>
            <a:r>
              <a:rPr lang="en-US" altLang="zh-CN" sz="3200" dirty="0">
                <a:solidFill>
                  <a:schemeClr val="tx2"/>
                </a:solidFill>
              </a:rPr>
              <a:t>§ 1.4 C</a:t>
            </a:r>
            <a:r>
              <a:rPr lang="zh-CN" altLang="en-US" sz="3200" dirty="0">
                <a:solidFill>
                  <a:schemeClr val="tx2"/>
                </a:solidFill>
              </a:rPr>
              <a:t>程序的上机环境与步骤</a:t>
            </a:r>
          </a:p>
          <a:p>
            <a:pPr algn="r"/>
            <a:r>
              <a:rPr lang="en-US" altLang="zh-CN" sz="3200" dirty="0">
                <a:solidFill>
                  <a:schemeClr val="tx2"/>
                </a:solidFill>
                <a:latin typeface="Arial" charset="0"/>
              </a:rPr>
              <a:t>——</a:t>
            </a:r>
            <a:r>
              <a:rPr lang="en-US" altLang="zh-CN" sz="3200" dirty="0">
                <a:solidFill>
                  <a:schemeClr val="tx2"/>
                </a:solidFill>
              </a:rPr>
              <a:t>Visual C++</a:t>
            </a:r>
            <a:r>
              <a:rPr lang="zh-CN" altLang="en-US" sz="3200" dirty="0">
                <a:solidFill>
                  <a:schemeClr val="tx2"/>
                </a:solidFill>
              </a:rPr>
              <a:t>集成开发环境</a:t>
            </a:r>
          </a:p>
        </p:txBody>
      </p:sp>
    </p:spTree>
    <p:extLst>
      <p:ext uri="{BB962C8B-B14F-4D97-AF65-F5344CB8AC3E}">
        <p14:creationId xmlns:p14="http://schemas.microsoft.com/office/powerpoint/2010/main" val="1845086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971600" y="1613495"/>
            <a:ext cx="7153275" cy="4695825"/>
          </a:xfrm>
          <a:prstGeom prst="rect">
            <a:avLst/>
          </a:prstGeom>
        </p:spPr>
      </p:pic>
      <p:sp>
        <p:nvSpPr>
          <p:cNvPr id="62466" name="Rectangle 2"/>
          <p:cNvSpPr>
            <a:spLocks noGrp="1" noChangeArrowheads="1"/>
          </p:cNvSpPr>
          <p:nvPr>
            <p:ph type="ctrTitle"/>
          </p:nvPr>
        </p:nvSpPr>
        <p:spPr>
          <a:xfrm>
            <a:off x="228600" y="404813"/>
            <a:ext cx="7772400" cy="1143000"/>
          </a:xfrm>
        </p:spPr>
        <p:txBody>
          <a:bodyPr/>
          <a:lstStyle/>
          <a:p>
            <a:pPr eaLnBrk="1" hangingPunct="1">
              <a:defRPr/>
            </a:pPr>
            <a:r>
              <a:rPr lang="zh-CN" altLang="en-US" sz="4000" b="1" dirty="0" smtClean="0">
                <a:solidFill>
                  <a:schemeClr val="tx1"/>
                </a:solidFill>
                <a:latin typeface="幼圆" pitchFamily="49" charset="-122"/>
                <a:ea typeface="幼圆" pitchFamily="49" charset="-122"/>
              </a:rPr>
              <a:t>步骤一：先创建</a:t>
            </a:r>
            <a:r>
              <a:rPr lang="en-US" altLang="zh-CN" sz="4000" b="1" dirty="0" smtClean="0">
                <a:solidFill>
                  <a:schemeClr val="tx1"/>
                </a:solidFill>
                <a:latin typeface="幼圆" pitchFamily="49" charset="-122"/>
                <a:ea typeface="幼圆" pitchFamily="49" charset="-122"/>
              </a:rPr>
              <a:t>C</a:t>
            </a:r>
            <a:r>
              <a:rPr lang="zh-CN" altLang="en-US" sz="4000" b="1" dirty="0" smtClean="0">
                <a:solidFill>
                  <a:schemeClr val="tx1"/>
                </a:solidFill>
                <a:latin typeface="幼圆" pitchFamily="49" charset="-122"/>
                <a:ea typeface="幼圆" pitchFamily="49" charset="-122"/>
              </a:rPr>
              <a:t>源程序</a:t>
            </a:r>
          </a:p>
        </p:txBody>
      </p:sp>
      <p:sp>
        <p:nvSpPr>
          <p:cNvPr id="62468" name="Rectangle 4"/>
          <p:cNvSpPr>
            <a:spLocks noChangeArrowheads="1"/>
          </p:cNvSpPr>
          <p:nvPr/>
        </p:nvSpPr>
        <p:spPr bwMode="auto">
          <a:xfrm>
            <a:off x="1066800" y="1905000"/>
            <a:ext cx="533400" cy="304800"/>
          </a:xfrm>
          <a:prstGeom prst="rect">
            <a:avLst/>
          </a:prstGeom>
          <a:noFill/>
          <a:ln w="38100">
            <a:solidFill>
              <a:srgbClr val="FF0000"/>
            </a:solidFill>
            <a:miter lim="800000"/>
            <a:headEnd/>
            <a:tailEnd/>
          </a:ln>
        </p:spPr>
        <p:txBody>
          <a:bodyPr wrap="none" anchor="ctr"/>
          <a:lstStyle/>
          <a:p>
            <a:endParaRPr lang="zh-CN" altLang="en-US"/>
          </a:p>
        </p:txBody>
      </p:sp>
      <p:sp>
        <p:nvSpPr>
          <p:cNvPr id="62469" name="Rectangle 5"/>
          <p:cNvSpPr>
            <a:spLocks noChangeArrowheads="1"/>
          </p:cNvSpPr>
          <p:nvPr/>
        </p:nvSpPr>
        <p:spPr bwMode="auto">
          <a:xfrm>
            <a:off x="1219200" y="2971800"/>
            <a:ext cx="1143000" cy="152400"/>
          </a:xfrm>
          <a:prstGeom prst="rect">
            <a:avLst/>
          </a:prstGeom>
          <a:noFill/>
          <a:ln w="38100">
            <a:solidFill>
              <a:srgbClr val="FF0000"/>
            </a:solidFill>
            <a:miter lim="800000"/>
            <a:headEnd/>
            <a:tailEnd/>
          </a:ln>
        </p:spPr>
        <p:txBody>
          <a:bodyPr wrap="none" anchor="ctr"/>
          <a:lstStyle/>
          <a:p>
            <a:endParaRPr lang="zh-CN" altLang="en-US"/>
          </a:p>
        </p:txBody>
      </p:sp>
      <p:sp>
        <p:nvSpPr>
          <p:cNvPr id="62470" name="Rectangle 6"/>
          <p:cNvSpPr>
            <a:spLocks noChangeArrowheads="1"/>
          </p:cNvSpPr>
          <p:nvPr/>
        </p:nvSpPr>
        <p:spPr bwMode="auto">
          <a:xfrm>
            <a:off x="5486400" y="3124200"/>
            <a:ext cx="2438400" cy="533400"/>
          </a:xfrm>
          <a:prstGeom prst="rect">
            <a:avLst/>
          </a:prstGeom>
          <a:noFill/>
          <a:ln w="38100">
            <a:solidFill>
              <a:srgbClr val="FF0000"/>
            </a:solidFill>
            <a:miter lim="800000"/>
            <a:headEnd/>
            <a:tailEnd/>
          </a:ln>
        </p:spPr>
        <p:txBody>
          <a:bodyPr wrap="none" anchor="ctr"/>
          <a:lstStyle/>
          <a:p>
            <a:pPr algn="ctr"/>
            <a:endParaRPr kumimoji="1" lang="zh-CN" altLang="zh-CN" sz="2400">
              <a:latin typeface="Times New Roman" pitchFamily="18" charset="0"/>
              <a:ea typeface="楷体_GB2312" pitchFamily="49" charset="-122"/>
            </a:endParaRPr>
          </a:p>
        </p:txBody>
      </p:sp>
      <p:sp>
        <p:nvSpPr>
          <p:cNvPr id="62471" name="Rectangle 7"/>
          <p:cNvSpPr>
            <a:spLocks noChangeArrowheads="1"/>
          </p:cNvSpPr>
          <p:nvPr/>
        </p:nvSpPr>
        <p:spPr bwMode="auto">
          <a:xfrm>
            <a:off x="5486400" y="3733800"/>
            <a:ext cx="2438400" cy="457200"/>
          </a:xfrm>
          <a:prstGeom prst="rect">
            <a:avLst/>
          </a:prstGeom>
          <a:noFill/>
          <a:ln w="38100">
            <a:solidFill>
              <a:srgbClr val="FF0000"/>
            </a:solidFill>
            <a:miter lim="800000"/>
            <a:headEnd/>
            <a:tailEnd/>
          </a:ln>
        </p:spPr>
        <p:txBody>
          <a:bodyPr wrap="none" anchor="ctr"/>
          <a:lstStyle/>
          <a:p>
            <a:pPr algn="ctr"/>
            <a:endParaRPr kumimoji="1" lang="zh-CN" altLang="zh-CN" sz="2400">
              <a:latin typeface="Times New Roman" pitchFamily="18" charset="0"/>
              <a:ea typeface="楷体_GB2312" pitchFamily="49" charset="-122"/>
            </a:endParaRPr>
          </a:p>
        </p:txBody>
      </p:sp>
      <p:sp>
        <p:nvSpPr>
          <p:cNvPr id="62472" name="AutoShape 8"/>
          <p:cNvSpPr>
            <a:spLocks noChangeArrowheads="1"/>
          </p:cNvSpPr>
          <p:nvPr/>
        </p:nvSpPr>
        <p:spPr bwMode="auto">
          <a:xfrm>
            <a:off x="76200" y="1371600"/>
            <a:ext cx="914400" cy="838200"/>
          </a:xfrm>
          <a:prstGeom prst="wedgeRoundRectCallout">
            <a:avLst>
              <a:gd name="adj1" fmla="val 75000"/>
              <a:gd name="adj2" fmla="val 18181"/>
              <a:gd name="adj3" fmla="val 16667"/>
            </a:avLst>
          </a:prstGeom>
          <a:solidFill>
            <a:srgbClr val="CC6600"/>
          </a:solidFill>
          <a:ln w="9525">
            <a:solidFill>
              <a:schemeClr val="tx1"/>
            </a:solidFill>
            <a:miter lim="800000"/>
            <a:headEnd/>
            <a:tailEnd/>
          </a:ln>
        </p:spPr>
        <p:txBody>
          <a:bodyPr anchor="ctr"/>
          <a:lstStyle/>
          <a:p>
            <a:pPr algn="ctr"/>
            <a:r>
              <a:rPr kumimoji="1" lang="zh-CN" altLang="en-US" sz="2400" b="1">
                <a:solidFill>
                  <a:schemeClr val="bg1"/>
                </a:solidFill>
                <a:latin typeface="Times New Roman" pitchFamily="18" charset="0"/>
                <a:ea typeface="楷体_GB2312" pitchFamily="49" charset="-122"/>
              </a:rPr>
              <a:t>文件</a:t>
            </a:r>
          </a:p>
          <a:p>
            <a:pPr algn="ctr"/>
            <a:r>
              <a:rPr kumimoji="1" lang="zh-CN" altLang="en-US" sz="2400" b="1">
                <a:solidFill>
                  <a:schemeClr val="bg1"/>
                </a:solidFill>
                <a:latin typeface="Times New Roman" pitchFamily="18" charset="0"/>
                <a:ea typeface="楷体_GB2312" pitchFamily="49" charset="-122"/>
              </a:rPr>
              <a:t>标签</a:t>
            </a:r>
          </a:p>
        </p:txBody>
      </p:sp>
      <p:sp>
        <p:nvSpPr>
          <p:cNvPr id="62473" name="AutoShape 9"/>
          <p:cNvSpPr>
            <a:spLocks noChangeArrowheads="1"/>
          </p:cNvSpPr>
          <p:nvPr/>
        </p:nvSpPr>
        <p:spPr bwMode="auto">
          <a:xfrm>
            <a:off x="76200" y="2362200"/>
            <a:ext cx="914400" cy="914400"/>
          </a:xfrm>
          <a:prstGeom prst="wedgeRoundRectCallout">
            <a:avLst>
              <a:gd name="adj1" fmla="val 75000"/>
              <a:gd name="adj2" fmla="val 20833"/>
              <a:gd name="adj3" fmla="val 16667"/>
            </a:avLst>
          </a:prstGeom>
          <a:solidFill>
            <a:srgbClr val="CC6600"/>
          </a:solidFill>
          <a:ln w="9525">
            <a:solidFill>
              <a:schemeClr val="tx1"/>
            </a:solidFill>
            <a:miter lim="800000"/>
            <a:headEnd/>
            <a:tailEnd/>
          </a:ln>
        </p:spPr>
        <p:txBody>
          <a:bodyPr anchor="ctr"/>
          <a:lstStyle/>
          <a:p>
            <a:pPr algn="ctr"/>
            <a:r>
              <a:rPr kumimoji="1" lang="zh-CN" altLang="en-US" sz="2400" b="1">
                <a:solidFill>
                  <a:schemeClr val="bg1"/>
                </a:solidFill>
                <a:latin typeface="Times New Roman" pitchFamily="18" charset="0"/>
                <a:ea typeface="楷体_GB2312" pitchFamily="49" charset="-122"/>
              </a:rPr>
              <a:t>文件类型</a:t>
            </a:r>
          </a:p>
        </p:txBody>
      </p:sp>
      <p:sp>
        <p:nvSpPr>
          <p:cNvPr id="62474" name="AutoShape 10"/>
          <p:cNvSpPr>
            <a:spLocks noChangeArrowheads="1"/>
          </p:cNvSpPr>
          <p:nvPr/>
        </p:nvSpPr>
        <p:spPr bwMode="auto">
          <a:xfrm>
            <a:off x="7467600" y="2438400"/>
            <a:ext cx="1295400" cy="533400"/>
          </a:xfrm>
          <a:prstGeom prst="wedgeRoundRectCallout">
            <a:avLst>
              <a:gd name="adj1" fmla="val -47060"/>
              <a:gd name="adj2" fmla="val 92856"/>
              <a:gd name="adj3" fmla="val 16667"/>
            </a:avLst>
          </a:prstGeom>
          <a:solidFill>
            <a:srgbClr val="CC6600"/>
          </a:solidFill>
          <a:ln w="9525">
            <a:solidFill>
              <a:schemeClr val="tx1"/>
            </a:solidFill>
            <a:miter lim="800000"/>
            <a:headEnd/>
            <a:tailEnd/>
          </a:ln>
        </p:spPr>
        <p:txBody>
          <a:bodyPr anchor="ctr"/>
          <a:lstStyle/>
          <a:p>
            <a:pPr algn="ctr"/>
            <a:r>
              <a:rPr kumimoji="1" lang="zh-CN" altLang="en-US" sz="2400" b="1">
                <a:solidFill>
                  <a:schemeClr val="bg1"/>
                </a:solidFill>
                <a:latin typeface="Times New Roman" pitchFamily="18" charset="0"/>
                <a:ea typeface="楷体_GB2312" pitchFamily="49" charset="-122"/>
              </a:rPr>
              <a:t>文件名</a:t>
            </a:r>
          </a:p>
        </p:txBody>
      </p:sp>
      <p:sp>
        <p:nvSpPr>
          <p:cNvPr id="62475" name="AutoShape 11"/>
          <p:cNvSpPr>
            <a:spLocks noChangeArrowheads="1"/>
          </p:cNvSpPr>
          <p:nvPr/>
        </p:nvSpPr>
        <p:spPr bwMode="auto">
          <a:xfrm>
            <a:off x="7467600" y="4419600"/>
            <a:ext cx="1295400" cy="533400"/>
          </a:xfrm>
          <a:prstGeom prst="wedgeRoundRectCallout">
            <a:avLst>
              <a:gd name="adj1" fmla="val -60296"/>
              <a:gd name="adj2" fmla="val -121431"/>
              <a:gd name="adj3" fmla="val 16667"/>
            </a:avLst>
          </a:prstGeom>
          <a:solidFill>
            <a:srgbClr val="CC6600"/>
          </a:solidFill>
          <a:ln w="9525">
            <a:solidFill>
              <a:schemeClr val="tx1"/>
            </a:solidFill>
            <a:miter lim="800000"/>
            <a:headEnd/>
            <a:tailEnd/>
          </a:ln>
        </p:spPr>
        <p:txBody>
          <a:bodyPr anchor="ctr"/>
          <a:lstStyle/>
          <a:p>
            <a:pPr algn="ctr"/>
            <a:r>
              <a:rPr kumimoji="1" lang="zh-CN" altLang="en-US" sz="2400" b="1">
                <a:solidFill>
                  <a:schemeClr val="bg1"/>
                </a:solidFill>
                <a:latin typeface="Times New Roman" pitchFamily="18" charset="0"/>
                <a:ea typeface="楷体_GB2312" pitchFamily="49" charset="-122"/>
              </a:rPr>
              <a:t>目录</a:t>
            </a:r>
          </a:p>
        </p:txBody>
      </p:sp>
    </p:spTree>
    <p:extLst>
      <p:ext uri="{BB962C8B-B14F-4D97-AF65-F5344CB8AC3E}">
        <p14:creationId xmlns:p14="http://schemas.microsoft.com/office/powerpoint/2010/main" val="865583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2468"/>
                                        </p:tgtEl>
                                        <p:attrNameLst>
                                          <p:attrName>style.visibility</p:attrName>
                                        </p:attrNameLst>
                                      </p:cBhvr>
                                      <p:to>
                                        <p:strVal val="visible"/>
                                      </p:to>
                                    </p:set>
                                    <p:anim calcmode="lin" valueType="num">
                                      <p:cBhvr additive="base">
                                        <p:cTn id="7" dur="500" fill="hold"/>
                                        <p:tgtEl>
                                          <p:spTgt spid="62468"/>
                                        </p:tgtEl>
                                        <p:attrNameLst>
                                          <p:attrName>ppt_x</p:attrName>
                                        </p:attrNameLst>
                                      </p:cBhvr>
                                      <p:tavLst>
                                        <p:tav tm="0">
                                          <p:val>
                                            <p:strVal val="0-#ppt_w/2"/>
                                          </p:val>
                                        </p:tav>
                                        <p:tav tm="100000">
                                          <p:val>
                                            <p:strVal val="#ppt_x"/>
                                          </p:val>
                                        </p:tav>
                                      </p:tavLst>
                                    </p:anim>
                                    <p:anim calcmode="lin" valueType="num">
                                      <p:cBhvr additive="base">
                                        <p:cTn id="8" dur="500" fill="hold"/>
                                        <p:tgtEl>
                                          <p:spTgt spid="6246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62472"/>
                                        </p:tgtEl>
                                        <p:attrNameLst>
                                          <p:attrName>style.visibility</p:attrName>
                                        </p:attrNameLst>
                                      </p:cBhvr>
                                      <p:to>
                                        <p:strVal val="visible"/>
                                      </p:to>
                                    </p:set>
                                    <p:anim calcmode="lin" valueType="num">
                                      <p:cBhvr additive="base">
                                        <p:cTn id="13" dur="500" fill="hold"/>
                                        <p:tgtEl>
                                          <p:spTgt spid="62472"/>
                                        </p:tgtEl>
                                        <p:attrNameLst>
                                          <p:attrName>ppt_x</p:attrName>
                                        </p:attrNameLst>
                                      </p:cBhvr>
                                      <p:tavLst>
                                        <p:tav tm="0">
                                          <p:val>
                                            <p:strVal val="0-#ppt_w/2"/>
                                          </p:val>
                                        </p:tav>
                                        <p:tav tm="100000">
                                          <p:val>
                                            <p:strVal val="#ppt_x"/>
                                          </p:val>
                                        </p:tav>
                                      </p:tavLst>
                                    </p:anim>
                                    <p:anim calcmode="lin" valueType="num">
                                      <p:cBhvr additive="base">
                                        <p:cTn id="14" dur="500" fill="hold"/>
                                        <p:tgtEl>
                                          <p:spTgt spid="62472"/>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62469"/>
                                        </p:tgtEl>
                                        <p:attrNameLst>
                                          <p:attrName>style.visibility</p:attrName>
                                        </p:attrNameLst>
                                      </p:cBhvr>
                                      <p:to>
                                        <p:strVal val="visible"/>
                                      </p:to>
                                    </p:set>
                                    <p:anim calcmode="lin" valueType="num">
                                      <p:cBhvr additive="base">
                                        <p:cTn id="19" dur="500" fill="hold"/>
                                        <p:tgtEl>
                                          <p:spTgt spid="62469"/>
                                        </p:tgtEl>
                                        <p:attrNameLst>
                                          <p:attrName>ppt_x</p:attrName>
                                        </p:attrNameLst>
                                      </p:cBhvr>
                                      <p:tavLst>
                                        <p:tav tm="0">
                                          <p:val>
                                            <p:strVal val="0-#ppt_w/2"/>
                                          </p:val>
                                        </p:tav>
                                        <p:tav tm="100000">
                                          <p:val>
                                            <p:strVal val="#ppt_x"/>
                                          </p:val>
                                        </p:tav>
                                      </p:tavLst>
                                    </p:anim>
                                    <p:anim calcmode="lin" valueType="num">
                                      <p:cBhvr additive="base">
                                        <p:cTn id="20" dur="500" fill="hold"/>
                                        <p:tgtEl>
                                          <p:spTgt spid="62469"/>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62473"/>
                                        </p:tgtEl>
                                        <p:attrNameLst>
                                          <p:attrName>style.visibility</p:attrName>
                                        </p:attrNameLst>
                                      </p:cBhvr>
                                      <p:to>
                                        <p:strVal val="visible"/>
                                      </p:to>
                                    </p:set>
                                    <p:anim calcmode="lin" valueType="num">
                                      <p:cBhvr additive="base">
                                        <p:cTn id="25" dur="500" fill="hold"/>
                                        <p:tgtEl>
                                          <p:spTgt spid="62473"/>
                                        </p:tgtEl>
                                        <p:attrNameLst>
                                          <p:attrName>ppt_x</p:attrName>
                                        </p:attrNameLst>
                                      </p:cBhvr>
                                      <p:tavLst>
                                        <p:tav tm="0">
                                          <p:val>
                                            <p:strVal val="0-#ppt_w/2"/>
                                          </p:val>
                                        </p:tav>
                                        <p:tav tm="100000">
                                          <p:val>
                                            <p:strVal val="#ppt_x"/>
                                          </p:val>
                                        </p:tav>
                                      </p:tavLst>
                                    </p:anim>
                                    <p:anim calcmode="lin" valueType="num">
                                      <p:cBhvr additive="base">
                                        <p:cTn id="26" dur="500" fill="hold"/>
                                        <p:tgtEl>
                                          <p:spTgt spid="62473"/>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62471"/>
                                        </p:tgtEl>
                                        <p:attrNameLst>
                                          <p:attrName>style.visibility</p:attrName>
                                        </p:attrNameLst>
                                      </p:cBhvr>
                                      <p:to>
                                        <p:strVal val="visible"/>
                                      </p:to>
                                    </p:set>
                                    <p:anim calcmode="lin" valueType="num">
                                      <p:cBhvr additive="base">
                                        <p:cTn id="31" dur="500" fill="hold"/>
                                        <p:tgtEl>
                                          <p:spTgt spid="62471"/>
                                        </p:tgtEl>
                                        <p:attrNameLst>
                                          <p:attrName>ppt_x</p:attrName>
                                        </p:attrNameLst>
                                      </p:cBhvr>
                                      <p:tavLst>
                                        <p:tav tm="0">
                                          <p:val>
                                            <p:strVal val="0-#ppt_w/2"/>
                                          </p:val>
                                        </p:tav>
                                        <p:tav tm="100000">
                                          <p:val>
                                            <p:strVal val="#ppt_x"/>
                                          </p:val>
                                        </p:tav>
                                      </p:tavLst>
                                    </p:anim>
                                    <p:anim calcmode="lin" valueType="num">
                                      <p:cBhvr additive="base">
                                        <p:cTn id="32" dur="500" fill="hold"/>
                                        <p:tgtEl>
                                          <p:spTgt spid="62471"/>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62475"/>
                                        </p:tgtEl>
                                        <p:attrNameLst>
                                          <p:attrName>style.visibility</p:attrName>
                                        </p:attrNameLst>
                                      </p:cBhvr>
                                      <p:to>
                                        <p:strVal val="visible"/>
                                      </p:to>
                                    </p:set>
                                    <p:anim calcmode="lin" valueType="num">
                                      <p:cBhvr additive="base">
                                        <p:cTn id="37" dur="500" fill="hold"/>
                                        <p:tgtEl>
                                          <p:spTgt spid="62475"/>
                                        </p:tgtEl>
                                        <p:attrNameLst>
                                          <p:attrName>ppt_x</p:attrName>
                                        </p:attrNameLst>
                                      </p:cBhvr>
                                      <p:tavLst>
                                        <p:tav tm="0">
                                          <p:val>
                                            <p:strVal val="0-#ppt_w/2"/>
                                          </p:val>
                                        </p:tav>
                                        <p:tav tm="100000">
                                          <p:val>
                                            <p:strVal val="#ppt_x"/>
                                          </p:val>
                                        </p:tav>
                                      </p:tavLst>
                                    </p:anim>
                                    <p:anim calcmode="lin" valueType="num">
                                      <p:cBhvr additive="base">
                                        <p:cTn id="38" dur="500" fill="hold"/>
                                        <p:tgtEl>
                                          <p:spTgt spid="62475"/>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62470"/>
                                        </p:tgtEl>
                                        <p:attrNameLst>
                                          <p:attrName>style.visibility</p:attrName>
                                        </p:attrNameLst>
                                      </p:cBhvr>
                                      <p:to>
                                        <p:strVal val="visible"/>
                                      </p:to>
                                    </p:set>
                                    <p:anim calcmode="lin" valueType="num">
                                      <p:cBhvr additive="base">
                                        <p:cTn id="43" dur="500" fill="hold"/>
                                        <p:tgtEl>
                                          <p:spTgt spid="62470"/>
                                        </p:tgtEl>
                                        <p:attrNameLst>
                                          <p:attrName>ppt_x</p:attrName>
                                        </p:attrNameLst>
                                      </p:cBhvr>
                                      <p:tavLst>
                                        <p:tav tm="0">
                                          <p:val>
                                            <p:strVal val="0-#ppt_w/2"/>
                                          </p:val>
                                        </p:tav>
                                        <p:tav tm="100000">
                                          <p:val>
                                            <p:strVal val="#ppt_x"/>
                                          </p:val>
                                        </p:tav>
                                      </p:tavLst>
                                    </p:anim>
                                    <p:anim calcmode="lin" valueType="num">
                                      <p:cBhvr additive="base">
                                        <p:cTn id="44" dur="500" fill="hold"/>
                                        <p:tgtEl>
                                          <p:spTgt spid="62470"/>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62474"/>
                                        </p:tgtEl>
                                        <p:attrNameLst>
                                          <p:attrName>style.visibility</p:attrName>
                                        </p:attrNameLst>
                                      </p:cBhvr>
                                      <p:to>
                                        <p:strVal val="visible"/>
                                      </p:to>
                                    </p:set>
                                    <p:anim calcmode="lin" valueType="num">
                                      <p:cBhvr additive="base">
                                        <p:cTn id="49" dur="500" fill="hold"/>
                                        <p:tgtEl>
                                          <p:spTgt spid="62474"/>
                                        </p:tgtEl>
                                        <p:attrNameLst>
                                          <p:attrName>ppt_x</p:attrName>
                                        </p:attrNameLst>
                                      </p:cBhvr>
                                      <p:tavLst>
                                        <p:tav tm="0">
                                          <p:val>
                                            <p:strVal val="0-#ppt_w/2"/>
                                          </p:val>
                                        </p:tav>
                                        <p:tav tm="100000">
                                          <p:val>
                                            <p:strVal val="#ppt_x"/>
                                          </p:val>
                                        </p:tav>
                                      </p:tavLst>
                                    </p:anim>
                                    <p:anim calcmode="lin" valueType="num">
                                      <p:cBhvr additive="base">
                                        <p:cTn id="50" dur="500" fill="hold"/>
                                        <p:tgtEl>
                                          <p:spTgt spid="6247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468" grpId="0" animBg="1"/>
      <p:bldP spid="62469" grpId="0" animBg="1"/>
      <p:bldP spid="62470" grpId="0" animBg="1" autoUpdateAnimBg="0"/>
      <p:bldP spid="62471" grpId="0" animBg="1" autoUpdateAnimBg="0"/>
      <p:bldP spid="62472" grpId="0" animBg="1" autoUpdateAnimBg="0"/>
      <p:bldP spid="62473" grpId="0" animBg="1" autoUpdateAnimBg="0"/>
      <p:bldP spid="62474" grpId="0" animBg="1" autoUpdateAnimBg="0"/>
      <p:bldP spid="62475" grpId="0" animBg="1"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ctrTitle"/>
          </p:nvPr>
        </p:nvSpPr>
        <p:spPr>
          <a:xfrm>
            <a:off x="228600" y="404813"/>
            <a:ext cx="7772400" cy="1143000"/>
          </a:xfrm>
        </p:spPr>
        <p:txBody>
          <a:bodyPr/>
          <a:lstStyle/>
          <a:p>
            <a:pPr eaLnBrk="1" hangingPunct="1">
              <a:defRPr/>
            </a:pPr>
            <a:r>
              <a:rPr lang="zh-CN" altLang="en-US" sz="4000" b="1" dirty="0" smtClean="0">
                <a:solidFill>
                  <a:schemeClr val="tx1"/>
                </a:solidFill>
                <a:latin typeface="幼圆" pitchFamily="49" charset="-122"/>
                <a:ea typeface="幼圆" pitchFamily="49" charset="-122"/>
              </a:rPr>
              <a:t>步骤</a:t>
            </a:r>
            <a:r>
              <a:rPr lang="zh-CN" altLang="en-US" sz="4000" b="1" dirty="0">
                <a:solidFill>
                  <a:schemeClr val="tx1"/>
                </a:solidFill>
                <a:latin typeface="幼圆" pitchFamily="49" charset="-122"/>
                <a:ea typeface="幼圆" pitchFamily="49" charset="-122"/>
              </a:rPr>
              <a:t>二</a:t>
            </a:r>
            <a:r>
              <a:rPr lang="zh-CN" altLang="en-US" sz="4000" b="1" dirty="0" smtClean="0">
                <a:solidFill>
                  <a:schemeClr val="tx1"/>
                </a:solidFill>
                <a:latin typeface="幼圆" pitchFamily="49" charset="-122"/>
                <a:ea typeface="幼圆" pitchFamily="49" charset="-122"/>
              </a:rPr>
              <a:t>：编写</a:t>
            </a:r>
            <a:r>
              <a:rPr lang="en-US" altLang="zh-CN" sz="4000" b="1" dirty="0" smtClean="0">
                <a:solidFill>
                  <a:schemeClr val="tx1"/>
                </a:solidFill>
                <a:latin typeface="幼圆" pitchFamily="49" charset="-122"/>
                <a:ea typeface="幼圆" pitchFamily="49" charset="-122"/>
              </a:rPr>
              <a:t>C</a:t>
            </a:r>
            <a:r>
              <a:rPr lang="zh-CN" altLang="en-US" sz="4000" b="1" dirty="0" smtClean="0">
                <a:solidFill>
                  <a:schemeClr val="tx1"/>
                </a:solidFill>
                <a:latin typeface="幼圆" pitchFamily="49" charset="-122"/>
                <a:ea typeface="幼圆" pitchFamily="49" charset="-122"/>
              </a:rPr>
              <a:t>源程序</a:t>
            </a:r>
          </a:p>
        </p:txBody>
      </p:sp>
      <p:pic>
        <p:nvPicPr>
          <p:cNvPr id="3" name="图片 2"/>
          <p:cNvPicPr>
            <a:picLocks noChangeAspect="1"/>
          </p:cNvPicPr>
          <p:nvPr/>
        </p:nvPicPr>
        <p:blipFill>
          <a:blip r:embed="rId3"/>
          <a:stretch>
            <a:fillRect/>
          </a:stretch>
        </p:blipFill>
        <p:spPr>
          <a:xfrm>
            <a:off x="257175" y="1902296"/>
            <a:ext cx="8629650" cy="4191000"/>
          </a:xfrm>
          <a:prstGeom prst="rect">
            <a:avLst/>
          </a:prstGeom>
        </p:spPr>
      </p:pic>
    </p:spTree>
    <p:extLst>
      <p:ext uri="{BB962C8B-B14F-4D97-AF65-F5344CB8AC3E}">
        <p14:creationId xmlns:p14="http://schemas.microsoft.com/office/powerpoint/2010/main" val="37654593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幼圆" pitchFamily="49" charset="-122"/>
                <a:ea typeface="幼圆" pitchFamily="49" charset="-122"/>
              </a:rPr>
              <a:t>步骤三</a:t>
            </a:r>
            <a:r>
              <a:rPr lang="zh-CN" altLang="en-US" dirty="0" smtClean="0"/>
              <a:t>：编译并查看结果</a:t>
            </a:r>
            <a:endParaRPr lang="zh-CN" altLang="en-US" dirty="0"/>
          </a:p>
        </p:txBody>
      </p:sp>
      <p:sp>
        <p:nvSpPr>
          <p:cNvPr id="3" name="内容占位符 2"/>
          <p:cNvSpPr>
            <a:spLocks noGrp="1"/>
          </p:cNvSpPr>
          <p:nvPr>
            <p:ph idx="1"/>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257175" y="1830288"/>
            <a:ext cx="8629650" cy="4191000"/>
          </a:xfrm>
          <a:prstGeom prst="rect">
            <a:avLst/>
          </a:prstGeom>
        </p:spPr>
      </p:pic>
      <p:sp>
        <p:nvSpPr>
          <p:cNvPr id="5" name="圆角矩形 4"/>
          <p:cNvSpPr/>
          <p:nvPr/>
        </p:nvSpPr>
        <p:spPr>
          <a:xfrm>
            <a:off x="467544" y="4797152"/>
            <a:ext cx="5472608" cy="432048"/>
          </a:xfrm>
          <a:prstGeom prst="roundRect">
            <a:avLst/>
          </a:prstGeom>
          <a:noFill/>
          <a:ln w="381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6" name="椭圆 5"/>
          <p:cNvSpPr/>
          <p:nvPr/>
        </p:nvSpPr>
        <p:spPr>
          <a:xfrm>
            <a:off x="6300192" y="2564904"/>
            <a:ext cx="288032" cy="64807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标注 6"/>
          <p:cNvSpPr/>
          <p:nvPr/>
        </p:nvSpPr>
        <p:spPr>
          <a:xfrm>
            <a:off x="6588224" y="1828800"/>
            <a:ext cx="968276" cy="736104"/>
          </a:xfrm>
          <a:prstGeom prst="wedgeRoundRectCallout">
            <a:avLst>
              <a:gd name="adj1" fmla="val -51820"/>
              <a:gd name="adj2" fmla="val 71004"/>
              <a:gd name="adj3" fmla="val 16667"/>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b="1" dirty="0" smtClean="0"/>
              <a:t>编译</a:t>
            </a:r>
            <a:endParaRPr lang="zh-CN" altLang="en-US" b="1" dirty="0"/>
          </a:p>
        </p:txBody>
      </p:sp>
    </p:spTree>
    <p:extLst>
      <p:ext uri="{BB962C8B-B14F-4D97-AF65-F5344CB8AC3E}">
        <p14:creationId xmlns:p14="http://schemas.microsoft.com/office/powerpoint/2010/main" val="24400983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zh-CN" altLang="en-US" smtClean="0"/>
              <a:t>自我介绍</a:t>
            </a:r>
          </a:p>
        </p:txBody>
      </p:sp>
      <p:sp>
        <p:nvSpPr>
          <p:cNvPr id="5123" name="Rectangle 3"/>
          <p:cNvSpPr>
            <a:spLocks noGrp="1" noChangeArrowheads="1"/>
          </p:cNvSpPr>
          <p:nvPr>
            <p:ph type="body" idx="1"/>
          </p:nvPr>
        </p:nvSpPr>
        <p:spPr/>
        <p:txBody>
          <a:bodyPr/>
          <a:lstStyle/>
          <a:p>
            <a:pPr eaLnBrk="1" hangingPunct="1"/>
            <a:r>
              <a:rPr lang="zh-CN" altLang="en-US" dirty="0" smtClean="0"/>
              <a:t>蒋玉茹</a:t>
            </a:r>
            <a:r>
              <a:rPr lang="en-US" altLang="zh-CN" dirty="0" smtClean="0"/>
              <a:t>,13366937738</a:t>
            </a:r>
          </a:p>
          <a:p>
            <a:pPr eaLnBrk="1" hangingPunct="1"/>
            <a:r>
              <a:rPr lang="zh-CN" altLang="en-US" dirty="0"/>
              <a:t>课程邮箱：</a:t>
            </a:r>
            <a:endParaRPr lang="en-US" altLang="zh-CN" dirty="0"/>
          </a:p>
          <a:p>
            <a:pPr lvl="1" eaLnBrk="1" hangingPunct="1"/>
            <a:r>
              <a:rPr lang="en-US" altLang="zh-CN" sz="2400" dirty="0" smtClean="0">
                <a:hlinkClick r:id="rId2"/>
              </a:rPr>
              <a:t>programming_basic@126.com</a:t>
            </a:r>
            <a:endParaRPr lang="en-US" altLang="zh-CN" sz="2400" dirty="0" smtClean="0"/>
          </a:p>
          <a:p>
            <a:pPr lvl="1" eaLnBrk="1" hangingPunct="1"/>
            <a:r>
              <a:rPr lang="zh-CN" altLang="en-US" sz="2400" dirty="0" smtClean="0"/>
              <a:t>密码：</a:t>
            </a:r>
            <a:r>
              <a:rPr lang="en-US" altLang="zh-CN" sz="2400" dirty="0" smtClean="0"/>
              <a:t>2014cbuggers</a:t>
            </a:r>
          </a:p>
          <a:p>
            <a:pPr eaLnBrk="1" hangingPunct="1"/>
            <a:r>
              <a:rPr lang="en-US" altLang="zh-CN" dirty="0" smtClean="0"/>
              <a:t>QQ</a:t>
            </a:r>
            <a:r>
              <a:rPr lang="zh-CN" altLang="en-US" dirty="0" smtClean="0"/>
              <a:t>：</a:t>
            </a:r>
            <a:r>
              <a:rPr lang="en-US" altLang="zh-CN" dirty="0" smtClean="0"/>
              <a:t>228525066</a:t>
            </a:r>
          </a:p>
          <a:p>
            <a:pPr eaLnBrk="1" hangingPunct="1"/>
            <a:r>
              <a:rPr lang="zh-CN" altLang="en-US" dirty="0"/>
              <a:t>我</a:t>
            </a:r>
            <a:r>
              <a:rPr lang="zh-CN" altLang="en-US" dirty="0" smtClean="0"/>
              <a:t>的邮箱：</a:t>
            </a:r>
            <a:endParaRPr lang="en-US" altLang="zh-CN" dirty="0" smtClean="0"/>
          </a:p>
          <a:p>
            <a:pPr lvl="1" eaLnBrk="1" hangingPunct="1"/>
            <a:r>
              <a:rPr lang="en-US" altLang="zh-CN" dirty="0" smtClean="0">
                <a:hlinkClick r:id="rId3"/>
              </a:rPr>
              <a:t>yurujiang@126.com</a:t>
            </a:r>
            <a:endParaRPr lang="en-US" altLang="zh-CN" dirty="0" smtClean="0"/>
          </a:p>
          <a:p>
            <a:pPr lvl="1" eaLnBrk="1" hangingPunct="1"/>
            <a:endParaRPr lang="en-US" altLang="zh-CN" dirty="0"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幼圆" pitchFamily="49" charset="-122"/>
                <a:ea typeface="幼圆" pitchFamily="49" charset="-122"/>
              </a:rPr>
              <a:t>步骤四</a:t>
            </a:r>
            <a:r>
              <a:rPr lang="zh-CN" altLang="en-US" dirty="0" smtClean="0"/>
              <a:t>：运行</a:t>
            </a:r>
            <a:endParaRPr lang="zh-CN" altLang="en-US" dirty="0"/>
          </a:p>
        </p:txBody>
      </p:sp>
      <p:sp>
        <p:nvSpPr>
          <p:cNvPr id="3" name="内容占位符 2"/>
          <p:cNvSpPr>
            <a:spLocks noGrp="1"/>
          </p:cNvSpPr>
          <p:nvPr>
            <p:ph idx="1"/>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257175" y="1830288"/>
            <a:ext cx="8629650" cy="4191000"/>
          </a:xfrm>
          <a:prstGeom prst="rect">
            <a:avLst/>
          </a:prstGeom>
        </p:spPr>
      </p:pic>
      <p:sp>
        <p:nvSpPr>
          <p:cNvPr id="6" name="椭圆 5"/>
          <p:cNvSpPr/>
          <p:nvPr/>
        </p:nvSpPr>
        <p:spPr>
          <a:xfrm>
            <a:off x="6732240" y="2564904"/>
            <a:ext cx="288032" cy="648072"/>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标注 6"/>
          <p:cNvSpPr/>
          <p:nvPr/>
        </p:nvSpPr>
        <p:spPr>
          <a:xfrm>
            <a:off x="7020272" y="1828800"/>
            <a:ext cx="968276" cy="736104"/>
          </a:xfrm>
          <a:prstGeom prst="wedgeRoundRectCallout">
            <a:avLst>
              <a:gd name="adj1" fmla="val -51820"/>
              <a:gd name="adj2" fmla="val 71004"/>
              <a:gd name="adj3" fmla="val 16667"/>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b="1" dirty="0" smtClean="0"/>
              <a:t>编译并运行</a:t>
            </a:r>
            <a:endParaRPr lang="zh-CN" altLang="en-US" b="1" dirty="0"/>
          </a:p>
        </p:txBody>
      </p:sp>
    </p:spTree>
    <p:extLst>
      <p:ext uri="{BB962C8B-B14F-4D97-AF65-F5344CB8AC3E}">
        <p14:creationId xmlns:p14="http://schemas.microsoft.com/office/powerpoint/2010/main" val="367399837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latin typeface="幼圆" pitchFamily="49" charset="-122"/>
                <a:ea typeface="幼圆" pitchFamily="49" charset="-122"/>
              </a:rPr>
              <a:t>步骤五</a:t>
            </a:r>
            <a:r>
              <a:rPr lang="zh-CN" altLang="en-US" dirty="0" smtClean="0"/>
              <a:t>：查看运行结果</a:t>
            </a:r>
            <a:endParaRPr lang="zh-CN" altLang="en-US" dirty="0"/>
          </a:p>
        </p:txBody>
      </p:sp>
      <p:pic>
        <p:nvPicPr>
          <p:cNvPr id="4" name="内容占位符 3"/>
          <p:cNvPicPr>
            <a:picLocks noGrp="1" noChangeAspect="1"/>
          </p:cNvPicPr>
          <p:nvPr>
            <p:ph idx="1"/>
          </p:nvPr>
        </p:nvPicPr>
        <p:blipFill>
          <a:blip r:embed="rId2"/>
          <a:stretch>
            <a:fillRect/>
          </a:stretch>
        </p:blipFill>
        <p:spPr>
          <a:xfrm>
            <a:off x="742781" y="1828800"/>
            <a:ext cx="7582237" cy="3657600"/>
          </a:xfrm>
          <a:prstGeom prst="rect">
            <a:avLst/>
          </a:prstGeom>
        </p:spPr>
      </p:pic>
      <p:sp>
        <p:nvSpPr>
          <p:cNvPr id="5" name="圆角矩形 4"/>
          <p:cNvSpPr/>
          <p:nvPr/>
        </p:nvSpPr>
        <p:spPr>
          <a:xfrm>
            <a:off x="742781" y="2060848"/>
            <a:ext cx="3685203" cy="432048"/>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1836795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endParaRPr lang="zh-CN" altLang="zh-CN" smtClean="0"/>
          </a:p>
        </p:txBody>
      </p:sp>
      <p:sp>
        <p:nvSpPr>
          <p:cNvPr id="19459" name="Rectangle 3"/>
          <p:cNvSpPr>
            <a:spLocks noGrp="1" noChangeArrowheads="1"/>
          </p:cNvSpPr>
          <p:nvPr>
            <p:ph type="body" idx="1"/>
          </p:nvPr>
        </p:nvSpPr>
        <p:spPr/>
        <p:txBody>
          <a:bodyPr/>
          <a:lstStyle/>
          <a:p>
            <a:pPr eaLnBrk="1" hangingPunct="1"/>
            <a:endParaRPr lang="zh-CN" altLang="zh-CN" smtClean="0"/>
          </a:p>
        </p:txBody>
      </p:sp>
      <p:sp>
        <p:nvSpPr>
          <p:cNvPr id="19460" name="Rectangle 10"/>
          <p:cNvSpPr>
            <a:spLocks noChangeArrowheads="1"/>
          </p:cNvSpPr>
          <p:nvPr/>
        </p:nvSpPr>
        <p:spPr bwMode="auto">
          <a:xfrm>
            <a:off x="179388" y="476250"/>
            <a:ext cx="8820150" cy="4752975"/>
          </a:xfrm>
          <a:prstGeom prst="rect">
            <a:avLst/>
          </a:prstGeom>
          <a:solidFill>
            <a:srgbClr val="336699"/>
          </a:solidFill>
          <a:ln w="9525">
            <a:noFill/>
            <a:miter lim="800000"/>
            <a:headEnd/>
            <a:tailEnd/>
          </a:ln>
        </p:spPr>
        <p:txBody>
          <a:bodyPr lIns="92075" tIns="46038" rIns="92075" bIns="46038" anchor="ctr"/>
          <a:lstStyle/>
          <a:p>
            <a:pPr>
              <a:lnSpc>
                <a:spcPct val="95000"/>
              </a:lnSpc>
            </a:pPr>
            <a:r>
              <a:rPr lang="zh-CN" altLang="en-US" sz="2800" u="sng">
                <a:solidFill>
                  <a:srgbClr val="66FF33"/>
                </a:solidFill>
                <a:latin typeface="Times New Roman" pitchFamily="18" charset="0"/>
              </a:rPr>
              <a:t>例</a:t>
            </a:r>
            <a:r>
              <a:rPr lang="en-US" altLang="zh-CN" sz="2800" u="sng">
                <a:solidFill>
                  <a:srgbClr val="66FF33"/>
                </a:solidFill>
                <a:latin typeface="Times New Roman" pitchFamily="18" charset="0"/>
              </a:rPr>
              <a:t>1.2  </a:t>
            </a:r>
            <a:r>
              <a:rPr lang="zh-CN" altLang="en-US" sz="2800" u="sng">
                <a:solidFill>
                  <a:srgbClr val="66FF33"/>
                </a:solidFill>
                <a:latin typeface="Times New Roman" pitchFamily="18" charset="0"/>
              </a:rPr>
              <a:t>求两数之和</a:t>
            </a:r>
            <a:br>
              <a:rPr lang="zh-CN" altLang="en-US" sz="2800" u="sng">
                <a:solidFill>
                  <a:srgbClr val="66FF33"/>
                </a:solidFill>
                <a:latin typeface="Times New Roman" pitchFamily="18" charset="0"/>
              </a:rPr>
            </a:br>
            <a:r>
              <a:rPr lang="en-US" altLang="zh-CN" sz="2400" b="1">
                <a:solidFill>
                  <a:schemeClr val="bg1"/>
                </a:solidFill>
                <a:latin typeface="宋体" pitchFamily="2" charset="-122"/>
              </a:rPr>
              <a:t>#include &lt;stdio.h&gt;</a:t>
            </a:r>
            <a:br>
              <a:rPr lang="en-US" altLang="zh-CN" sz="2400" b="1">
                <a:solidFill>
                  <a:schemeClr val="bg1"/>
                </a:solidFill>
                <a:latin typeface="宋体" pitchFamily="2" charset="-122"/>
              </a:rPr>
            </a:br>
            <a:r>
              <a:rPr lang="en-US" altLang="zh-CN" sz="2400" b="1">
                <a:solidFill>
                  <a:schemeClr val="bg1"/>
                </a:solidFill>
                <a:latin typeface="宋体" pitchFamily="2" charset="-122"/>
              </a:rPr>
              <a:t>void main( )     </a:t>
            </a:r>
            <a:r>
              <a:rPr lang="en-US" altLang="zh-CN" sz="2400" b="1">
                <a:solidFill>
                  <a:srgbClr val="FFFF00"/>
                </a:solidFill>
                <a:latin typeface="宋体" pitchFamily="2" charset="-122"/>
              </a:rPr>
              <a:t>/*</a:t>
            </a:r>
            <a:r>
              <a:rPr lang="zh-CN" altLang="en-US" sz="2400" b="1">
                <a:solidFill>
                  <a:srgbClr val="FFFF00"/>
                </a:solidFill>
                <a:latin typeface="宋体" pitchFamily="2" charset="-122"/>
              </a:rPr>
              <a:t>求两个整数之和*</a:t>
            </a:r>
            <a:r>
              <a:rPr lang="en-US" altLang="zh-CN" sz="2400" b="1">
                <a:solidFill>
                  <a:srgbClr val="FFFF00"/>
                </a:solidFill>
                <a:latin typeface="宋体" pitchFamily="2" charset="-122"/>
              </a:rPr>
              <a:t>/</a:t>
            </a:r>
            <a:br>
              <a:rPr lang="en-US" altLang="zh-CN" sz="2400" b="1">
                <a:solidFill>
                  <a:srgbClr val="FFFF00"/>
                </a:solidFill>
                <a:latin typeface="宋体" pitchFamily="2" charset="-122"/>
              </a:rPr>
            </a:br>
            <a:r>
              <a:rPr lang="en-US" altLang="zh-CN" sz="2400" b="1">
                <a:solidFill>
                  <a:schemeClr val="bg1"/>
                </a:solidFill>
                <a:latin typeface="宋体" pitchFamily="2" charset="-122"/>
              </a:rPr>
              <a:t>{</a:t>
            </a:r>
            <a:br>
              <a:rPr lang="en-US" altLang="zh-CN" sz="2400" b="1">
                <a:solidFill>
                  <a:schemeClr val="bg1"/>
                </a:solidFill>
                <a:latin typeface="宋体" pitchFamily="2" charset="-122"/>
              </a:rPr>
            </a:br>
            <a:r>
              <a:rPr lang="en-US" altLang="zh-CN" sz="2400" b="1">
                <a:solidFill>
                  <a:schemeClr val="bg1"/>
                </a:solidFill>
                <a:latin typeface="宋体" pitchFamily="2" charset="-122"/>
              </a:rPr>
              <a:t>  int a;/*</a:t>
            </a:r>
            <a:r>
              <a:rPr lang="zh-CN" altLang="en-US" sz="2400" b="1">
                <a:solidFill>
                  <a:schemeClr val="bg1"/>
                </a:solidFill>
                <a:latin typeface="宋体" pitchFamily="2" charset="-122"/>
              </a:rPr>
              <a:t>加数</a:t>
            </a:r>
            <a:r>
              <a:rPr lang="en-US" altLang="zh-CN" sz="2400" b="1">
                <a:solidFill>
                  <a:schemeClr val="bg1"/>
                </a:solidFill>
                <a:latin typeface="宋体" pitchFamily="2" charset="-122"/>
              </a:rPr>
              <a:t>1*/</a:t>
            </a:r>
            <a:br>
              <a:rPr lang="en-US" altLang="zh-CN" sz="2400" b="1">
                <a:solidFill>
                  <a:schemeClr val="bg1"/>
                </a:solidFill>
                <a:latin typeface="宋体" pitchFamily="2" charset="-122"/>
              </a:rPr>
            </a:br>
            <a:r>
              <a:rPr lang="en-US" altLang="zh-CN" sz="2400" b="1">
                <a:solidFill>
                  <a:schemeClr val="bg1"/>
                </a:solidFill>
                <a:latin typeface="宋体" pitchFamily="2" charset="-122"/>
              </a:rPr>
              <a:t>  int b; /*</a:t>
            </a:r>
            <a:r>
              <a:rPr lang="zh-CN" altLang="en-US" sz="2400" b="1">
                <a:solidFill>
                  <a:schemeClr val="bg1"/>
                </a:solidFill>
                <a:latin typeface="宋体" pitchFamily="2" charset="-122"/>
              </a:rPr>
              <a:t>加数</a:t>
            </a:r>
            <a:r>
              <a:rPr lang="en-US" altLang="zh-CN" sz="2400" b="1">
                <a:solidFill>
                  <a:schemeClr val="bg1"/>
                </a:solidFill>
                <a:latin typeface="宋体" pitchFamily="2" charset="-122"/>
              </a:rPr>
              <a:t>2*/           </a:t>
            </a:r>
            <a:br>
              <a:rPr lang="en-US" altLang="zh-CN" sz="2400" b="1">
                <a:solidFill>
                  <a:schemeClr val="bg1"/>
                </a:solidFill>
                <a:latin typeface="宋体" pitchFamily="2" charset="-122"/>
              </a:rPr>
            </a:br>
            <a:r>
              <a:rPr lang="en-US" altLang="zh-CN" sz="2400" b="1">
                <a:solidFill>
                  <a:schemeClr val="bg1"/>
                </a:solidFill>
                <a:latin typeface="宋体" pitchFamily="2" charset="-122"/>
              </a:rPr>
              <a:t>  int sum; /*</a:t>
            </a:r>
            <a:r>
              <a:rPr lang="zh-CN" altLang="en-US" sz="2400" b="1">
                <a:solidFill>
                  <a:schemeClr val="bg1"/>
                </a:solidFill>
                <a:latin typeface="宋体" pitchFamily="2" charset="-122"/>
              </a:rPr>
              <a:t>和*</a:t>
            </a:r>
            <a:r>
              <a:rPr lang="en-US" altLang="zh-CN" sz="2400" b="1">
                <a:solidFill>
                  <a:schemeClr val="bg1"/>
                </a:solidFill>
                <a:latin typeface="宋体" pitchFamily="2" charset="-122"/>
              </a:rPr>
              <a:t>/ </a:t>
            </a:r>
            <a:r>
              <a:rPr lang="en-US" altLang="zh-CN" sz="2400" b="1">
                <a:solidFill>
                  <a:srgbClr val="FFFF00"/>
                </a:solidFill>
                <a:latin typeface="宋体" pitchFamily="2" charset="-122"/>
              </a:rPr>
              <a:t/>
            </a:r>
            <a:br>
              <a:rPr lang="en-US" altLang="zh-CN" sz="2400" b="1">
                <a:solidFill>
                  <a:srgbClr val="FFFF00"/>
                </a:solidFill>
                <a:latin typeface="宋体" pitchFamily="2" charset="-122"/>
              </a:rPr>
            </a:br>
            <a:r>
              <a:rPr lang="en-US" altLang="zh-CN" sz="2400" b="1">
                <a:solidFill>
                  <a:schemeClr val="bg1"/>
                </a:solidFill>
                <a:latin typeface="宋体" pitchFamily="2" charset="-122"/>
              </a:rPr>
              <a:t>  </a:t>
            </a:r>
            <a:br>
              <a:rPr lang="en-US" altLang="zh-CN" sz="2400" b="1">
                <a:solidFill>
                  <a:schemeClr val="bg1"/>
                </a:solidFill>
                <a:latin typeface="宋体" pitchFamily="2" charset="-122"/>
              </a:rPr>
            </a:br>
            <a:r>
              <a:rPr lang="en-US" altLang="zh-CN" sz="2400" b="1">
                <a:solidFill>
                  <a:schemeClr val="bg1"/>
                </a:solidFill>
                <a:latin typeface="宋体" pitchFamily="2" charset="-122"/>
              </a:rPr>
              <a:t>  a=123; /*</a:t>
            </a:r>
            <a:r>
              <a:rPr lang="zh-CN" altLang="en-US" sz="2400" b="1">
                <a:solidFill>
                  <a:schemeClr val="bg1"/>
                </a:solidFill>
                <a:latin typeface="宋体" pitchFamily="2" charset="-122"/>
              </a:rPr>
              <a:t>给加数</a:t>
            </a:r>
            <a:r>
              <a:rPr lang="en-US" altLang="zh-CN" sz="2400" b="1">
                <a:solidFill>
                  <a:schemeClr val="bg1"/>
                </a:solidFill>
                <a:latin typeface="宋体" pitchFamily="2" charset="-122"/>
              </a:rPr>
              <a:t>1</a:t>
            </a:r>
            <a:r>
              <a:rPr lang="zh-CN" altLang="en-US" sz="2400" b="1">
                <a:solidFill>
                  <a:schemeClr val="bg1"/>
                </a:solidFill>
                <a:latin typeface="宋体" pitchFamily="2" charset="-122"/>
              </a:rPr>
              <a:t>赋值*</a:t>
            </a:r>
            <a:r>
              <a:rPr lang="en-US" altLang="zh-CN" sz="2400" b="1">
                <a:solidFill>
                  <a:schemeClr val="bg1"/>
                </a:solidFill>
                <a:latin typeface="宋体" pitchFamily="2" charset="-122"/>
              </a:rPr>
              <a:t>/</a:t>
            </a:r>
            <a:br>
              <a:rPr lang="en-US" altLang="zh-CN" sz="2400" b="1">
                <a:solidFill>
                  <a:schemeClr val="bg1"/>
                </a:solidFill>
                <a:latin typeface="宋体" pitchFamily="2" charset="-122"/>
              </a:rPr>
            </a:br>
            <a:r>
              <a:rPr lang="en-US" altLang="zh-CN" sz="2400" b="1">
                <a:solidFill>
                  <a:schemeClr val="bg1"/>
                </a:solidFill>
                <a:latin typeface="宋体" pitchFamily="2" charset="-122"/>
              </a:rPr>
              <a:t>  b=456; /*</a:t>
            </a:r>
            <a:r>
              <a:rPr lang="zh-CN" altLang="en-US" sz="2400" b="1">
                <a:solidFill>
                  <a:schemeClr val="bg1"/>
                </a:solidFill>
                <a:latin typeface="宋体" pitchFamily="2" charset="-122"/>
              </a:rPr>
              <a:t>给加数</a:t>
            </a:r>
            <a:r>
              <a:rPr lang="en-US" altLang="zh-CN" sz="2400" b="1">
                <a:solidFill>
                  <a:schemeClr val="bg1"/>
                </a:solidFill>
                <a:latin typeface="宋体" pitchFamily="2" charset="-122"/>
              </a:rPr>
              <a:t>2</a:t>
            </a:r>
            <a:r>
              <a:rPr lang="zh-CN" altLang="en-US" sz="2400" b="1">
                <a:solidFill>
                  <a:schemeClr val="bg1"/>
                </a:solidFill>
                <a:latin typeface="宋体" pitchFamily="2" charset="-122"/>
              </a:rPr>
              <a:t>赋值*</a:t>
            </a:r>
            <a:r>
              <a:rPr lang="en-US" altLang="zh-CN" sz="2400" b="1">
                <a:solidFill>
                  <a:schemeClr val="bg1"/>
                </a:solidFill>
                <a:latin typeface="宋体" pitchFamily="2" charset="-122"/>
              </a:rPr>
              <a:t>/</a:t>
            </a:r>
            <a:br>
              <a:rPr lang="en-US" altLang="zh-CN" sz="2400" b="1">
                <a:solidFill>
                  <a:schemeClr val="bg1"/>
                </a:solidFill>
                <a:latin typeface="宋体" pitchFamily="2" charset="-122"/>
              </a:rPr>
            </a:br>
            <a:r>
              <a:rPr lang="en-US" altLang="zh-CN" sz="2400" b="1">
                <a:solidFill>
                  <a:schemeClr val="bg1"/>
                </a:solidFill>
                <a:latin typeface="宋体" pitchFamily="2" charset="-122"/>
              </a:rPr>
              <a:t>  sum=a+b; /*</a:t>
            </a:r>
            <a:r>
              <a:rPr lang="zh-CN" altLang="en-US" sz="2400" b="1">
                <a:solidFill>
                  <a:schemeClr val="bg1"/>
                </a:solidFill>
                <a:latin typeface="宋体" pitchFamily="2" charset="-122"/>
              </a:rPr>
              <a:t>求和*</a:t>
            </a:r>
            <a:r>
              <a:rPr lang="en-US" altLang="zh-CN" sz="2400" b="1">
                <a:solidFill>
                  <a:schemeClr val="bg1"/>
                </a:solidFill>
                <a:latin typeface="宋体" pitchFamily="2" charset="-122"/>
              </a:rPr>
              <a:t>/</a:t>
            </a:r>
            <a:br>
              <a:rPr lang="en-US" altLang="zh-CN" sz="2400" b="1">
                <a:solidFill>
                  <a:schemeClr val="bg1"/>
                </a:solidFill>
                <a:latin typeface="宋体" pitchFamily="2" charset="-122"/>
              </a:rPr>
            </a:br>
            <a:r>
              <a:rPr lang="en-US" altLang="zh-CN" sz="2400" b="1">
                <a:solidFill>
                  <a:schemeClr val="bg1"/>
                </a:solidFill>
                <a:latin typeface="宋体" pitchFamily="2" charset="-122"/>
              </a:rPr>
              <a:t>  printf(″sum is %d</a:t>
            </a:r>
            <a:r>
              <a:rPr lang="zh-CN" altLang="en-US" sz="2400" b="1">
                <a:solidFill>
                  <a:schemeClr val="bg1"/>
                </a:solidFill>
                <a:latin typeface="宋体" pitchFamily="2" charset="-122"/>
              </a:rPr>
              <a:t>＼</a:t>
            </a:r>
            <a:r>
              <a:rPr lang="en-US" altLang="zh-CN" sz="2400" b="1">
                <a:solidFill>
                  <a:schemeClr val="bg1"/>
                </a:solidFill>
                <a:latin typeface="宋体" pitchFamily="2" charset="-122"/>
              </a:rPr>
              <a:t>n″,sum); /*</a:t>
            </a:r>
            <a:r>
              <a:rPr lang="zh-CN" altLang="en-US" sz="2400" b="1">
                <a:solidFill>
                  <a:schemeClr val="bg1"/>
                </a:solidFill>
                <a:latin typeface="宋体" pitchFamily="2" charset="-122"/>
              </a:rPr>
              <a:t>输出结果到屏幕*</a:t>
            </a:r>
            <a:r>
              <a:rPr lang="en-US" altLang="zh-CN" sz="2400" b="1">
                <a:solidFill>
                  <a:schemeClr val="bg1"/>
                </a:solidFill>
                <a:latin typeface="宋体" pitchFamily="2" charset="-122"/>
              </a:rPr>
              <a:t>/</a:t>
            </a:r>
            <a:br>
              <a:rPr lang="en-US" altLang="zh-CN" sz="2400" b="1">
                <a:solidFill>
                  <a:schemeClr val="bg1"/>
                </a:solidFill>
                <a:latin typeface="宋体" pitchFamily="2" charset="-122"/>
              </a:rPr>
            </a:br>
            <a:r>
              <a:rPr lang="en-US" altLang="zh-CN" sz="2400" b="1">
                <a:solidFill>
                  <a:schemeClr val="bg1"/>
                </a:solidFill>
                <a:latin typeface="宋体" pitchFamily="2" charset="-122"/>
              </a:rPr>
              <a:t>}</a:t>
            </a:r>
          </a:p>
        </p:txBody>
      </p:sp>
      <p:sp>
        <p:nvSpPr>
          <p:cNvPr id="39947" name="Rectangle 11"/>
          <p:cNvSpPr>
            <a:spLocks noChangeArrowheads="1"/>
          </p:cNvSpPr>
          <p:nvPr/>
        </p:nvSpPr>
        <p:spPr bwMode="auto">
          <a:xfrm>
            <a:off x="1763713" y="4365625"/>
            <a:ext cx="7164387" cy="2160588"/>
          </a:xfrm>
          <a:prstGeom prst="rect">
            <a:avLst/>
          </a:prstGeom>
          <a:solidFill>
            <a:schemeClr val="bg1"/>
          </a:solidFill>
          <a:ln w="9525">
            <a:solidFill>
              <a:srgbClr val="000099"/>
            </a:solidFill>
            <a:miter lim="800000"/>
            <a:headEnd/>
            <a:tailEnd/>
          </a:ln>
          <a:effectLst>
            <a:outerShdw dist="107763" dir="18900000" algn="ctr" rotWithShape="0">
              <a:schemeClr val="bg2"/>
            </a:outerShdw>
          </a:effectLst>
        </p:spPr>
        <p:txBody>
          <a:bodyPr/>
          <a:lstStyle/>
          <a:p>
            <a:pPr marL="342900" indent="-342900">
              <a:lnSpc>
                <a:spcPct val="120000"/>
              </a:lnSpc>
              <a:spcBef>
                <a:spcPct val="5000"/>
              </a:spcBef>
              <a:defRPr/>
            </a:pPr>
            <a:r>
              <a:rPr lang="zh-CN" altLang="en-US" sz="2400" b="1" u="sng">
                <a:solidFill>
                  <a:srgbClr val="CC0000"/>
                </a:solidFill>
                <a:effectLst>
                  <a:outerShdw blurRad="38100" dist="38100" dir="2700000" algn="tl">
                    <a:srgbClr val="C0C0C0"/>
                  </a:outerShdw>
                </a:effectLst>
                <a:latin typeface="华文细黑" pitchFamily="2" charset="-122"/>
                <a:ea typeface="华文细黑" pitchFamily="2" charset="-122"/>
              </a:rPr>
              <a:t>说明： </a:t>
            </a:r>
            <a:r>
              <a:rPr lang="zh-CN" altLang="en-US" sz="2400">
                <a:latin typeface="宋体" pitchFamily="2" charset="-122"/>
              </a:rPr>
              <a:t> </a:t>
            </a:r>
            <a:r>
              <a:rPr lang="en-US" altLang="zh-CN" sz="2400">
                <a:latin typeface="宋体" pitchFamily="2" charset="-122"/>
              </a:rPr>
              <a:t>/*……*/</a:t>
            </a:r>
            <a:r>
              <a:rPr lang="zh-CN" altLang="en-US" sz="2400">
                <a:latin typeface="宋体" pitchFamily="2" charset="-122"/>
              </a:rPr>
              <a:t>表示注释。注释只是给人看的</a:t>
            </a:r>
            <a:r>
              <a:rPr lang="en-US" altLang="zh-CN" sz="2400">
                <a:latin typeface="宋体" pitchFamily="2" charset="-122"/>
              </a:rPr>
              <a:t>,</a:t>
            </a:r>
            <a:r>
              <a:rPr lang="zh-CN" altLang="en-US" sz="2400">
                <a:latin typeface="宋体" pitchFamily="2" charset="-122"/>
              </a:rPr>
              <a:t>对编译和运行不起作用。所以可以用汉字或英文字符表示，可以出现在一行中的最右侧，也可以单独成为一行。</a:t>
            </a:r>
          </a:p>
        </p:txBody>
      </p:sp>
      <p:sp>
        <p:nvSpPr>
          <p:cNvPr id="39948" name="Rectangle 12"/>
          <p:cNvSpPr>
            <a:spLocks noChangeArrowheads="1"/>
          </p:cNvSpPr>
          <p:nvPr/>
        </p:nvSpPr>
        <p:spPr bwMode="auto">
          <a:xfrm>
            <a:off x="3490913" y="0"/>
            <a:ext cx="5653087" cy="647700"/>
          </a:xfrm>
          <a:prstGeom prst="rect">
            <a:avLst/>
          </a:prstGeom>
          <a:solidFill>
            <a:srgbClr val="336600"/>
          </a:solidFill>
          <a:ln w="9525">
            <a:solidFill>
              <a:srgbClr val="FF0066"/>
            </a:solidFill>
            <a:miter lim="800000"/>
            <a:headEnd/>
            <a:tailEnd/>
          </a:ln>
        </p:spPr>
        <p:txBody>
          <a:bodyPr/>
          <a:lstStyle/>
          <a:p>
            <a:pPr marL="342900" indent="-342900">
              <a:lnSpc>
                <a:spcPct val="120000"/>
              </a:lnSpc>
              <a:spcBef>
                <a:spcPct val="5000"/>
              </a:spcBef>
            </a:pPr>
            <a:r>
              <a:rPr lang="zh-CN" altLang="en-US" b="1" u="sng">
                <a:solidFill>
                  <a:srgbClr val="FFFF00"/>
                </a:solidFill>
                <a:latin typeface="华文细黑" pitchFamily="2" charset="-122"/>
                <a:ea typeface="华文细黑" pitchFamily="2" charset="-122"/>
              </a:rPr>
              <a:t>说明：</a:t>
            </a:r>
            <a:r>
              <a:rPr lang="zh-CN" altLang="en-US" b="1" u="sng">
                <a:solidFill>
                  <a:schemeClr val="bg1"/>
                </a:solidFill>
                <a:latin typeface="华文细黑" pitchFamily="2" charset="-122"/>
                <a:ea typeface="华文细黑" pitchFamily="2" charset="-122"/>
              </a:rPr>
              <a:t> </a:t>
            </a:r>
            <a:r>
              <a:rPr lang="zh-CN" altLang="en-US" b="1">
                <a:solidFill>
                  <a:schemeClr val="bg1"/>
                </a:solidFill>
                <a:latin typeface="宋体" pitchFamily="2" charset="-122"/>
              </a:rPr>
              <a:t>输出一行信息</a:t>
            </a:r>
            <a:r>
              <a:rPr lang="en-US" altLang="zh-CN" b="1">
                <a:solidFill>
                  <a:schemeClr val="bg1"/>
                </a:solidFill>
                <a:latin typeface="宋体" pitchFamily="2" charset="-122"/>
              </a:rPr>
              <a:t>:sum is 579</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9947"/>
                                        </p:tgtEl>
                                        <p:attrNameLst>
                                          <p:attrName>style.visibility</p:attrName>
                                        </p:attrNameLst>
                                      </p:cBhvr>
                                      <p:to>
                                        <p:strVal val="visible"/>
                                      </p:to>
                                    </p:set>
                                    <p:animEffect transition="in" filter="blinds(horizontal)">
                                      <p:cBhvr>
                                        <p:cTn id="7" dur="500"/>
                                        <p:tgtEl>
                                          <p:spTgt spid="3994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9948"/>
                                        </p:tgtEl>
                                        <p:attrNameLst>
                                          <p:attrName>style.visibility</p:attrName>
                                        </p:attrNameLst>
                                      </p:cBhvr>
                                      <p:to>
                                        <p:strVal val="visible"/>
                                      </p:to>
                                    </p:set>
                                    <p:animEffect transition="in" filter="blinds(horizontal)">
                                      <p:cBhvr>
                                        <p:cTn id="12" dur="500"/>
                                        <p:tgtEl>
                                          <p:spTgt spid="399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47" grpId="0" animBg="1"/>
      <p:bldP spid="3994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标题 1"/>
          <p:cNvSpPr>
            <a:spLocks noGrp="1"/>
          </p:cNvSpPr>
          <p:nvPr>
            <p:ph type="title"/>
          </p:nvPr>
        </p:nvSpPr>
        <p:spPr/>
        <p:txBody>
          <a:bodyPr/>
          <a:lstStyle/>
          <a:p>
            <a:r>
              <a:rPr lang="zh-CN" altLang="en-US" smtClean="0"/>
              <a:t>每个程序中固定的代码</a:t>
            </a:r>
          </a:p>
        </p:txBody>
      </p:sp>
      <p:sp>
        <p:nvSpPr>
          <p:cNvPr id="20483" name="内容占位符 2"/>
          <p:cNvSpPr>
            <a:spLocks noGrp="1"/>
          </p:cNvSpPr>
          <p:nvPr>
            <p:ph idx="1"/>
          </p:nvPr>
        </p:nvSpPr>
        <p:spPr>
          <a:solidFill>
            <a:srgbClr val="00B0F0"/>
          </a:solidFill>
        </p:spPr>
        <p:txBody>
          <a:bodyPr/>
          <a:lstStyle/>
          <a:p>
            <a:pPr>
              <a:lnSpc>
                <a:spcPct val="95000"/>
              </a:lnSpc>
              <a:buFontTx/>
              <a:buNone/>
            </a:pPr>
            <a:r>
              <a:rPr kumimoji="1" lang="zh-CN" altLang="zh-CN" smtClean="0">
                <a:latin typeface="Times New Roman" pitchFamily="18" charset="0"/>
              </a:rPr>
              <a:t>#include &lt;stdio.h&gt;</a:t>
            </a:r>
            <a:endParaRPr kumimoji="1" lang="en-US" altLang="zh-CN" smtClean="0">
              <a:latin typeface="Times New Roman" pitchFamily="18" charset="0"/>
            </a:endParaRPr>
          </a:p>
          <a:p>
            <a:pPr>
              <a:lnSpc>
                <a:spcPct val="95000"/>
              </a:lnSpc>
              <a:buFontTx/>
              <a:buNone/>
            </a:pPr>
            <a:r>
              <a:rPr kumimoji="1" lang="en-US" altLang="zh-CN" smtClean="0">
                <a:latin typeface="Times New Roman" pitchFamily="18" charset="0"/>
              </a:rPr>
              <a:t>int</a:t>
            </a:r>
            <a:r>
              <a:rPr kumimoji="1" lang="zh-CN" altLang="zh-CN" smtClean="0">
                <a:latin typeface="Times New Roman" pitchFamily="18" charset="0"/>
              </a:rPr>
              <a:t> </a:t>
            </a:r>
            <a:r>
              <a:rPr kumimoji="1" lang="en-US" altLang="zh-CN" smtClean="0">
                <a:latin typeface="Times New Roman" pitchFamily="18" charset="0"/>
              </a:rPr>
              <a:t> </a:t>
            </a:r>
            <a:r>
              <a:rPr kumimoji="1" lang="zh-CN" altLang="zh-CN" smtClean="0">
                <a:latin typeface="Times New Roman" pitchFamily="18" charset="0"/>
              </a:rPr>
              <a:t>main( )</a:t>
            </a:r>
          </a:p>
          <a:p>
            <a:pPr>
              <a:lnSpc>
                <a:spcPct val="95000"/>
              </a:lnSpc>
              <a:buFontTx/>
              <a:buNone/>
            </a:pPr>
            <a:r>
              <a:rPr kumimoji="1" lang="zh-CN" altLang="zh-CN" smtClean="0">
                <a:latin typeface="Times New Roman" pitchFamily="18" charset="0"/>
              </a:rPr>
              <a:t>{</a:t>
            </a:r>
          </a:p>
          <a:p>
            <a:pPr>
              <a:lnSpc>
                <a:spcPct val="95000"/>
              </a:lnSpc>
              <a:buFontTx/>
              <a:buNone/>
            </a:pPr>
            <a:r>
              <a:rPr kumimoji="1" lang="en-US" altLang="zh-CN" smtClean="0">
                <a:latin typeface="Times New Roman" pitchFamily="18" charset="0"/>
              </a:rPr>
              <a:t>  ……</a:t>
            </a:r>
            <a:endParaRPr kumimoji="1" lang="zh-CN" altLang="zh-CN" smtClean="0">
              <a:latin typeface="Times New Roman" pitchFamily="18" charset="0"/>
            </a:endParaRPr>
          </a:p>
          <a:p>
            <a:pPr>
              <a:lnSpc>
                <a:spcPct val="95000"/>
              </a:lnSpc>
              <a:buFontTx/>
              <a:buNone/>
            </a:pPr>
            <a:r>
              <a:rPr kumimoji="1" lang="en-US" altLang="zh-CN" smtClean="0">
                <a:latin typeface="Times New Roman" pitchFamily="18" charset="0"/>
              </a:rPr>
              <a:t>  return 0;</a:t>
            </a:r>
          </a:p>
          <a:p>
            <a:pPr>
              <a:lnSpc>
                <a:spcPct val="95000"/>
              </a:lnSpc>
              <a:buFontTx/>
              <a:buNone/>
            </a:pPr>
            <a:r>
              <a:rPr kumimoji="1" lang="zh-CN" altLang="zh-CN" smtClean="0">
                <a:latin typeface="Times New Roman" pitchFamily="18" charset="0"/>
              </a:rPr>
              <a:t>}</a:t>
            </a:r>
          </a:p>
          <a:p>
            <a:pPr>
              <a:buFontTx/>
              <a:buNone/>
            </a:pPr>
            <a:endParaRPr lang="zh-CN" altLang="en-US" smtClean="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标题 1"/>
          <p:cNvSpPr>
            <a:spLocks noGrp="1"/>
          </p:cNvSpPr>
          <p:nvPr>
            <p:ph type="title"/>
          </p:nvPr>
        </p:nvSpPr>
        <p:spPr/>
        <p:txBody>
          <a:bodyPr/>
          <a:lstStyle/>
          <a:p>
            <a:r>
              <a:rPr lang="en-US" altLang="zh-CN" smtClean="0"/>
              <a:t>printf</a:t>
            </a:r>
            <a:endParaRPr lang="zh-CN" altLang="en-US" smtClean="0"/>
          </a:p>
        </p:txBody>
      </p:sp>
      <p:pic>
        <p:nvPicPr>
          <p:cNvPr id="21507" name="Picture 2"/>
          <p:cNvPicPr>
            <a:picLocks noGrp="1" noChangeAspect="1" noChangeArrowheads="1"/>
          </p:cNvPicPr>
          <p:nvPr>
            <p:ph idx="1"/>
          </p:nvPr>
        </p:nvPicPr>
        <p:blipFill>
          <a:blip r:embed="rId2"/>
          <a:srcRect/>
          <a:stretch>
            <a:fillRect/>
          </a:stretch>
        </p:blipFill>
        <p:spPr>
          <a:xfrm>
            <a:off x="1282700" y="1828800"/>
            <a:ext cx="6502400" cy="3657600"/>
          </a:xfr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标题 1"/>
          <p:cNvSpPr>
            <a:spLocks noGrp="1"/>
          </p:cNvSpPr>
          <p:nvPr>
            <p:ph type="title"/>
          </p:nvPr>
        </p:nvSpPr>
        <p:spPr/>
        <p:txBody>
          <a:bodyPr/>
          <a:lstStyle/>
          <a:p>
            <a:r>
              <a:rPr lang="zh-CN" altLang="en-US" smtClean="0"/>
              <a:t>注释</a:t>
            </a:r>
          </a:p>
        </p:txBody>
      </p:sp>
      <p:pic>
        <p:nvPicPr>
          <p:cNvPr id="22531" name="Picture 2"/>
          <p:cNvPicPr>
            <a:picLocks noGrp="1" noChangeAspect="1" noChangeArrowheads="1"/>
          </p:cNvPicPr>
          <p:nvPr>
            <p:ph idx="1"/>
          </p:nvPr>
        </p:nvPicPr>
        <p:blipFill>
          <a:blip r:embed="rId2"/>
          <a:srcRect/>
          <a:stretch>
            <a:fillRect/>
          </a:stretch>
        </p:blipFill>
        <p:spPr>
          <a:xfrm>
            <a:off x="1282700" y="1828800"/>
            <a:ext cx="6502400" cy="3657600"/>
          </a:xfrm>
          <a:noFill/>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标题 1"/>
          <p:cNvSpPr>
            <a:spLocks noGrp="1"/>
          </p:cNvSpPr>
          <p:nvPr>
            <p:ph type="title"/>
          </p:nvPr>
        </p:nvSpPr>
        <p:spPr/>
        <p:txBody>
          <a:bodyPr/>
          <a:lstStyle/>
          <a:p>
            <a:r>
              <a:rPr lang="zh-CN" altLang="en-US" smtClean="0"/>
              <a:t>小结</a:t>
            </a:r>
          </a:p>
        </p:txBody>
      </p:sp>
      <p:sp>
        <p:nvSpPr>
          <p:cNvPr id="23555" name="内容占位符 2"/>
          <p:cNvSpPr>
            <a:spLocks noGrp="1"/>
          </p:cNvSpPr>
          <p:nvPr>
            <p:ph idx="1"/>
          </p:nvPr>
        </p:nvSpPr>
        <p:spPr/>
        <p:txBody>
          <a:bodyPr/>
          <a:lstStyle/>
          <a:p>
            <a:r>
              <a:rPr lang="zh-CN" altLang="en-US" smtClean="0"/>
              <a:t>固定代码</a:t>
            </a:r>
            <a:endParaRPr lang="en-US" altLang="zh-CN" smtClean="0"/>
          </a:p>
          <a:p>
            <a:r>
              <a:rPr lang="zh-CN" altLang="en-US" smtClean="0"/>
              <a:t>格式化输出函数</a:t>
            </a:r>
            <a:r>
              <a:rPr lang="en-US" altLang="zh-CN" smtClean="0"/>
              <a:t>printf</a:t>
            </a:r>
          </a:p>
          <a:p>
            <a:r>
              <a:rPr lang="zh-CN" altLang="en-US" smtClean="0"/>
              <a:t>语句</a:t>
            </a:r>
            <a:endParaRPr lang="en-US" altLang="zh-CN" smtClean="0"/>
          </a:p>
          <a:p>
            <a:r>
              <a:rPr lang="zh-CN" altLang="en-US" smtClean="0"/>
              <a:t>注释</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2643188" y="3071813"/>
            <a:ext cx="4714875" cy="4286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7651" name="标题 1"/>
          <p:cNvSpPr>
            <a:spLocks noGrp="1"/>
          </p:cNvSpPr>
          <p:nvPr>
            <p:ph type="title"/>
          </p:nvPr>
        </p:nvSpPr>
        <p:spPr/>
        <p:txBody>
          <a:bodyPr/>
          <a:lstStyle/>
          <a:p>
            <a:r>
              <a:rPr lang="en-US" altLang="zh-CN" smtClean="0"/>
              <a:t>printf</a:t>
            </a:r>
            <a:r>
              <a:rPr lang="zh-CN" altLang="en-US" smtClean="0"/>
              <a:t>进阶</a:t>
            </a:r>
          </a:p>
        </p:txBody>
      </p:sp>
      <p:sp>
        <p:nvSpPr>
          <p:cNvPr id="27652" name="内容占位符 2"/>
          <p:cNvSpPr>
            <a:spLocks noGrp="1"/>
          </p:cNvSpPr>
          <p:nvPr>
            <p:ph idx="1"/>
          </p:nvPr>
        </p:nvSpPr>
        <p:spPr/>
        <p:txBody>
          <a:bodyPr/>
          <a:lstStyle/>
          <a:p>
            <a:r>
              <a:rPr lang="en-US" altLang="zh-CN" smtClean="0"/>
              <a:t>printf</a:t>
            </a:r>
            <a:r>
              <a:rPr lang="zh-CN" altLang="en-US" smtClean="0"/>
              <a:t>输出固定信息</a:t>
            </a:r>
            <a:endParaRPr lang="en-US" altLang="zh-CN" smtClean="0"/>
          </a:p>
          <a:p>
            <a:endParaRPr lang="en-US" altLang="zh-CN" smtClean="0"/>
          </a:p>
          <a:p>
            <a:r>
              <a:rPr lang="en-US" altLang="zh-CN" smtClean="0"/>
              <a:t>printf(“</a:t>
            </a:r>
            <a:r>
              <a:rPr lang="zh-CN" altLang="en-US" smtClean="0"/>
              <a:t>这里是你想要输出的内容。</a:t>
            </a:r>
            <a:r>
              <a:rPr lang="en-US" altLang="zh-CN" smtClean="0"/>
              <a:t>”);</a:t>
            </a:r>
          </a:p>
          <a:p>
            <a:endParaRPr lang="en-US" altLang="zh-CN" smtClean="0"/>
          </a:p>
          <a:p>
            <a:endParaRPr lang="en-US" altLang="zh-CN" smtClean="0"/>
          </a:p>
          <a:p>
            <a:endParaRPr lang="en-US" altLang="zh-CN" smtClean="0"/>
          </a:p>
          <a:p>
            <a:endParaRPr lang="en-US" altLang="zh-CN" smtClean="0"/>
          </a:p>
          <a:p>
            <a:endParaRPr lang="en-US" altLang="zh-CN" smtClean="0"/>
          </a:p>
        </p:txBody>
      </p:sp>
    </p:spTree>
    <p:extLst>
      <p:ext uri="{BB962C8B-B14F-4D97-AF65-F5344CB8AC3E}">
        <p14:creationId xmlns:p14="http://schemas.microsoft.com/office/powerpoint/2010/main" val="270103405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5500688" y="4572000"/>
            <a:ext cx="428625" cy="10715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8675" name="标题 1"/>
          <p:cNvSpPr>
            <a:spLocks noGrp="1"/>
          </p:cNvSpPr>
          <p:nvPr>
            <p:ph type="title"/>
          </p:nvPr>
        </p:nvSpPr>
        <p:spPr/>
        <p:txBody>
          <a:bodyPr/>
          <a:lstStyle/>
          <a:p>
            <a:r>
              <a:rPr lang="en-US" altLang="zh-CN" smtClean="0"/>
              <a:t>printf</a:t>
            </a:r>
            <a:r>
              <a:rPr lang="zh-CN" altLang="en-US" smtClean="0"/>
              <a:t>进阶</a:t>
            </a:r>
          </a:p>
        </p:txBody>
      </p:sp>
      <p:sp>
        <p:nvSpPr>
          <p:cNvPr id="28676" name="内容占位符 2"/>
          <p:cNvSpPr>
            <a:spLocks noGrp="1"/>
          </p:cNvSpPr>
          <p:nvPr>
            <p:ph idx="1"/>
          </p:nvPr>
        </p:nvSpPr>
        <p:spPr/>
        <p:txBody>
          <a:bodyPr/>
          <a:lstStyle/>
          <a:p>
            <a:r>
              <a:rPr lang="en-US" altLang="zh-CN" smtClean="0"/>
              <a:t>printf(“</a:t>
            </a:r>
            <a:r>
              <a:rPr lang="zh-CN" altLang="en-US" smtClean="0"/>
              <a:t>第一行</a:t>
            </a:r>
            <a:r>
              <a:rPr lang="en-US" altLang="zh-CN" smtClean="0"/>
              <a:t>\n”);</a:t>
            </a:r>
          </a:p>
          <a:p>
            <a:r>
              <a:rPr lang="en-US" altLang="zh-CN" smtClean="0"/>
              <a:t>printf(“</a:t>
            </a:r>
            <a:r>
              <a:rPr lang="zh-CN" altLang="en-US" smtClean="0"/>
              <a:t>第二行</a:t>
            </a:r>
            <a:r>
              <a:rPr lang="en-US" altLang="zh-CN" smtClean="0"/>
              <a:t>\n”);</a:t>
            </a:r>
          </a:p>
          <a:p>
            <a:endParaRPr lang="en-US" altLang="zh-CN" smtClean="0"/>
          </a:p>
          <a:p>
            <a:r>
              <a:rPr lang="zh-CN" altLang="en-US" smtClean="0"/>
              <a:t>或者</a:t>
            </a:r>
            <a:endParaRPr lang="en-US" altLang="zh-CN" smtClean="0"/>
          </a:p>
          <a:p>
            <a:endParaRPr lang="en-US" altLang="zh-CN" smtClean="0"/>
          </a:p>
          <a:p>
            <a:r>
              <a:rPr lang="en-US" altLang="zh-CN" smtClean="0"/>
              <a:t>printf(“</a:t>
            </a:r>
            <a:r>
              <a:rPr lang="zh-CN" altLang="en-US" smtClean="0"/>
              <a:t>第一行</a:t>
            </a:r>
            <a:r>
              <a:rPr lang="en-US" altLang="zh-CN" smtClean="0"/>
              <a:t>\n</a:t>
            </a:r>
            <a:r>
              <a:rPr lang="zh-CN" altLang="en-US" smtClean="0"/>
              <a:t>第二行</a:t>
            </a:r>
            <a:r>
              <a:rPr lang="en-US" altLang="zh-CN" smtClean="0"/>
              <a:t>\n”);</a:t>
            </a:r>
          </a:p>
          <a:p>
            <a:endParaRPr lang="zh-CN" altLang="en-US" smtClean="0"/>
          </a:p>
        </p:txBody>
      </p:sp>
    </p:spTree>
    <p:extLst>
      <p:ext uri="{BB962C8B-B14F-4D97-AF65-F5344CB8AC3E}">
        <p14:creationId xmlns:p14="http://schemas.microsoft.com/office/powerpoint/2010/main" val="368880071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1143000" y="2357438"/>
            <a:ext cx="4786313" cy="17145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9699" name="标题 1"/>
          <p:cNvSpPr>
            <a:spLocks noGrp="1"/>
          </p:cNvSpPr>
          <p:nvPr>
            <p:ph type="title"/>
          </p:nvPr>
        </p:nvSpPr>
        <p:spPr/>
        <p:txBody>
          <a:bodyPr/>
          <a:lstStyle/>
          <a:p>
            <a:r>
              <a:rPr lang="zh-CN" altLang="en-US" smtClean="0"/>
              <a:t>任务</a:t>
            </a:r>
          </a:p>
        </p:txBody>
      </p:sp>
      <p:sp>
        <p:nvSpPr>
          <p:cNvPr id="29700" name="内容占位符 2"/>
          <p:cNvSpPr>
            <a:spLocks noGrp="1"/>
          </p:cNvSpPr>
          <p:nvPr>
            <p:ph idx="1"/>
          </p:nvPr>
        </p:nvSpPr>
        <p:spPr/>
        <p:txBody>
          <a:bodyPr/>
          <a:lstStyle/>
          <a:p>
            <a:r>
              <a:rPr lang="zh-CN" altLang="en-US" smtClean="0"/>
              <a:t>输出：</a:t>
            </a:r>
            <a:endParaRPr lang="en-US" altLang="zh-CN" smtClean="0"/>
          </a:p>
          <a:p>
            <a:pPr lvl="1">
              <a:buFontTx/>
              <a:buNone/>
            </a:pPr>
            <a:r>
              <a:rPr lang="zh-CN" altLang="en-US" smtClean="0"/>
              <a:t>北京信息科技大学</a:t>
            </a:r>
            <a:endParaRPr lang="en-US" altLang="zh-CN" smtClean="0"/>
          </a:p>
          <a:p>
            <a:pPr lvl="1">
              <a:buFontTx/>
              <a:buNone/>
            </a:pPr>
            <a:r>
              <a:rPr lang="zh-CN" altLang="en-US" smtClean="0"/>
              <a:t>计算机学院</a:t>
            </a:r>
            <a:endParaRPr lang="en-US" altLang="zh-CN" smtClean="0"/>
          </a:p>
          <a:p>
            <a:pPr lvl="1">
              <a:buFontTx/>
              <a:buNone/>
            </a:pPr>
            <a:r>
              <a:rPr lang="zh-CN" altLang="en-US" smtClean="0"/>
              <a:t>软件工程系</a:t>
            </a:r>
            <a:r>
              <a:rPr lang="en-US" altLang="zh-CN" smtClean="0"/>
              <a:t>2013</a:t>
            </a:r>
            <a:r>
              <a:rPr lang="zh-CN" altLang="en-US" smtClean="0"/>
              <a:t>级</a:t>
            </a:r>
            <a:r>
              <a:rPr lang="en-US" altLang="zh-CN" smtClean="0"/>
              <a:t>NoOne</a:t>
            </a:r>
            <a:r>
              <a:rPr lang="zh-CN" altLang="en-US" smtClean="0"/>
              <a:t>！</a:t>
            </a:r>
          </a:p>
          <a:p>
            <a:endParaRPr lang="zh-CN" altLang="en-US" smtClean="0"/>
          </a:p>
        </p:txBody>
      </p:sp>
    </p:spTree>
    <p:extLst>
      <p:ext uri="{BB962C8B-B14F-4D97-AF65-F5344CB8AC3E}">
        <p14:creationId xmlns:p14="http://schemas.microsoft.com/office/powerpoint/2010/main" val="42030332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zh-CN" altLang="en-US" smtClean="0"/>
              <a:t>课程介绍</a:t>
            </a:r>
          </a:p>
        </p:txBody>
      </p:sp>
      <p:sp>
        <p:nvSpPr>
          <p:cNvPr id="6147" name="Rectangle 3"/>
          <p:cNvSpPr>
            <a:spLocks noGrp="1" noChangeArrowheads="1"/>
          </p:cNvSpPr>
          <p:nvPr>
            <p:ph type="body" idx="1"/>
          </p:nvPr>
        </p:nvSpPr>
        <p:spPr/>
        <p:txBody>
          <a:bodyPr/>
          <a:lstStyle/>
          <a:p>
            <a:pPr eaLnBrk="1" hangingPunct="1"/>
            <a:r>
              <a:rPr lang="zh-CN" altLang="en-US" dirty="0" smtClean="0"/>
              <a:t>程序设计基础（</a:t>
            </a:r>
            <a:r>
              <a:rPr lang="en-US" altLang="zh-CN" dirty="0" smtClean="0"/>
              <a:t>C</a:t>
            </a:r>
            <a:r>
              <a:rPr lang="zh-CN" altLang="en-US" dirty="0" smtClean="0"/>
              <a:t>语言）</a:t>
            </a:r>
          </a:p>
          <a:p>
            <a:pPr eaLnBrk="1" hangingPunct="1"/>
            <a:r>
              <a:rPr lang="zh-CN" altLang="en-US" dirty="0" smtClean="0"/>
              <a:t>专业基础（重点中的重点）</a:t>
            </a:r>
          </a:p>
          <a:p>
            <a:pPr eaLnBrk="1" hangingPunct="1"/>
            <a:r>
              <a:rPr lang="zh-CN" altLang="en-US" dirty="0" smtClean="0"/>
              <a:t>学时安排：</a:t>
            </a:r>
            <a:r>
              <a:rPr lang="en-US" altLang="zh-CN" dirty="0" smtClean="0"/>
              <a:t>64</a:t>
            </a:r>
            <a:r>
              <a:rPr lang="zh-CN" altLang="en-US" dirty="0" smtClean="0"/>
              <a:t>授课</a:t>
            </a:r>
            <a:r>
              <a:rPr lang="en-US" altLang="zh-CN" dirty="0" smtClean="0"/>
              <a:t>+16</a:t>
            </a:r>
            <a:r>
              <a:rPr lang="zh-CN" altLang="en-US" dirty="0" smtClean="0"/>
              <a:t>实验</a:t>
            </a:r>
          </a:p>
          <a:p>
            <a:pPr eaLnBrk="1" hangingPunct="1"/>
            <a:r>
              <a:rPr lang="zh-CN" altLang="en-US" dirty="0" smtClean="0"/>
              <a:t>考核方式：上机考试</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1143000" y="2357438"/>
            <a:ext cx="4786313" cy="35004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0723" name="标题 1"/>
          <p:cNvSpPr>
            <a:spLocks noGrp="1"/>
          </p:cNvSpPr>
          <p:nvPr>
            <p:ph type="title"/>
          </p:nvPr>
        </p:nvSpPr>
        <p:spPr/>
        <p:txBody>
          <a:bodyPr/>
          <a:lstStyle/>
          <a:p>
            <a:r>
              <a:rPr lang="zh-CN" altLang="en-US" smtClean="0"/>
              <a:t>任务</a:t>
            </a:r>
          </a:p>
        </p:txBody>
      </p:sp>
      <p:sp>
        <p:nvSpPr>
          <p:cNvPr id="30724" name="内容占位符 2"/>
          <p:cNvSpPr>
            <a:spLocks noGrp="1"/>
          </p:cNvSpPr>
          <p:nvPr>
            <p:ph idx="1"/>
          </p:nvPr>
        </p:nvSpPr>
        <p:spPr/>
        <p:txBody>
          <a:bodyPr/>
          <a:lstStyle/>
          <a:p>
            <a:r>
              <a:rPr lang="zh-CN" altLang="en-US" smtClean="0"/>
              <a:t>输出：</a:t>
            </a:r>
            <a:endParaRPr lang="en-US" altLang="zh-CN" smtClean="0"/>
          </a:p>
          <a:p>
            <a:pPr lvl="1">
              <a:buFontTx/>
              <a:buNone/>
            </a:pPr>
            <a:r>
              <a:rPr lang="zh-CN" altLang="en-US" smtClean="0"/>
              <a:t>北京信息科技大学</a:t>
            </a:r>
            <a:endParaRPr lang="en-US" altLang="zh-CN" smtClean="0"/>
          </a:p>
          <a:p>
            <a:pPr lvl="1">
              <a:buFontTx/>
              <a:buNone/>
            </a:pPr>
            <a:endParaRPr lang="en-US" altLang="zh-CN" smtClean="0"/>
          </a:p>
          <a:p>
            <a:pPr lvl="1">
              <a:buFontTx/>
              <a:buNone/>
            </a:pPr>
            <a:r>
              <a:rPr lang="zh-CN" altLang="en-US" smtClean="0"/>
              <a:t>计算机学院</a:t>
            </a:r>
            <a:endParaRPr lang="en-US" altLang="zh-CN" smtClean="0"/>
          </a:p>
          <a:p>
            <a:pPr lvl="1">
              <a:buFontTx/>
              <a:buNone/>
            </a:pPr>
            <a:endParaRPr lang="en-US" altLang="zh-CN" smtClean="0"/>
          </a:p>
          <a:p>
            <a:pPr lvl="1">
              <a:buFontTx/>
              <a:buNone/>
            </a:pPr>
            <a:r>
              <a:rPr lang="zh-CN" altLang="en-US" smtClean="0"/>
              <a:t>软件工程系</a:t>
            </a:r>
            <a:r>
              <a:rPr lang="en-US" altLang="zh-CN" smtClean="0"/>
              <a:t>2013</a:t>
            </a:r>
            <a:r>
              <a:rPr lang="zh-CN" altLang="en-US" smtClean="0"/>
              <a:t>级</a:t>
            </a:r>
            <a:r>
              <a:rPr lang="en-US" altLang="zh-CN" smtClean="0"/>
              <a:t>NoOne</a:t>
            </a:r>
            <a:r>
              <a:rPr lang="zh-CN" altLang="en-US" smtClean="0"/>
              <a:t>！</a:t>
            </a:r>
          </a:p>
          <a:p>
            <a:endParaRPr lang="zh-CN" altLang="en-US" smtClean="0"/>
          </a:p>
        </p:txBody>
      </p:sp>
    </p:spTree>
    <p:extLst>
      <p:ext uri="{BB962C8B-B14F-4D97-AF65-F5344CB8AC3E}">
        <p14:creationId xmlns:p14="http://schemas.microsoft.com/office/powerpoint/2010/main" val="145580005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1143000" y="2357438"/>
            <a:ext cx="5857875" cy="35004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1747" name="标题 1"/>
          <p:cNvSpPr>
            <a:spLocks noGrp="1"/>
          </p:cNvSpPr>
          <p:nvPr>
            <p:ph type="title"/>
          </p:nvPr>
        </p:nvSpPr>
        <p:spPr/>
        <p:txBody>
          <a:bodyPr/>
          <a:lstStyle/>
          <a:p>
            <a:r>
              <a:rPr lang="zh-CN" altLang="en-US" smtClean="0"/>
              <a:t>任务</a:t>
            </a:r>
          </a:p>
        </p:txBody>
      </p:sp>
      <p:sp>
        <p:nvSpPr>
          <p:cNvPr id="31748" name="内容占位符 2"/>
          <p:cNvSpPr>
            <a:spLocks noGrp="1"/>
          </p:cNvSpPr>
          <p:nvPr>
            <p:ph idx="1"/>
          </p:nvPr>
        </p:nvSpPr>
        <p:spPr/>
        <p:txBody>
          <a:bodyPr/>
          <a:lstStyle/>
          <a:p>
            <a:r>
              <a:rPr lang="zh-CN" altLang="en-US" smtClean="0"/>
              <a:t>输出：</a:t>
            </a:r>
            <a:endParaRPr lang="en-US" altLang="zh-CN" smtClean="0"/>
          </a:p>
          <a:p>
            <a:pPr lvl="1">
              <a:buFontTx/>
              <a:buNone/>
            </a:pPr>
            <a:r>
              <a:rPr lang="en-US" altLang="zh-CN" smtClean="0"/>
              <a:t>*****</a:t>
            </a:r>
            <a:r>
              <a:rPr lang="zh-CN" altLang="en-US" smtClean="0"/>
              <a:t>北京信息科技大学</a:t>
            </a:r>
            <a:r>
              <a:rPr lang="en-US" altLang="zh-CN" smtClean="0"/>
              <a:t>*****</a:t>
            </a:r>
          </a:p>
          <a:p>
            <a:pPr lvl="1">
              <a:buFontTx/>
              <a:buNone/>
            </a:pPr>
            <a:r>
              <a:rPr lang="zh-CN" altLang="en-US" smtClean="0"/>
              <a:t>              计算机学院</a:t>
            </a:r>
            <a:endParaRPr lang="en-US" altLang="zh-CN" smtClean="0"/>
          </a:p>
          <a:p>
            <a:pPr lvl="1">
              <a:buFontTx/>
              <a:buNone/>
            </a:pPr>
            <a:endParaRPr lang="en-US" altLang="zh-CN" smtClean="0"/>
          </a:p>
          <a:p>
            <a:pPr lvl="1">
              <a:buFontTx/>
              <a:buNone/>
            </a:pPr>
            <a:r>
              <a:rPr lang="en-US" altLang="zh-CN" smtClean="0"/>
              <a:t>     ========================</a:t>
            </a:r>
          </a:p>
          <a:p>
            <a:pPr lvl="1">
              <a:buFontTx/>
              <a:buNone/>
            </a:pPr>
            <a:r>
              <a:rPr lang="zh-CN" altLang="en-US" smtClean="0"/>
              <a:t>     软件工程系</a:t>
            </a:r>
            <a:r>
              <a:rPr lang="en-US" altLang="zh-CN" smtClean="0"/>
              <a:t>2013</a:t>
            </a:r>
            <a:r>
              <a:rPr lang="zh-CN" altLang="en-US" smtClean="0"/>
              <a:t>级</a:t>
            </a:r>
            <a:r>
              <a:rPr lang="en-US" altLang="zh-CN" smtClean="0"/>
              <a:t>NoOne</a:t>
            </a:r>
            <a:r>
              <a:rPr lang="zh-CN" altLang="en-US" smtClean="0"/>
              <a:t>！</a:t>
            </a:r>
            <a:endParaRPr lang="en-US" altLang="zh-CN" smtClean="0"/>
          </a:p>
          <a:p>
            <a:pPr lvl="1">
              <a:buFontTx/>
              <a:buNone/>
            </a:pPr>
            <a:r>
              <a:rPr lang="en-US" altLang="zh-CN" smtClean="0"/>
              <a:t>     ========================</a:t>
            </a:r>
          </a:p>
          <a:p>
            <a:pPr lvl="1">
              <a:buFontTx/>
              <a:buNone/>
            </a:pPr>
            <a:endParaRPr lang="zh-CN" altLang="en-US" smtClean="0"/>
          </a:p>
          <a:p>
            <a:endParaRPr lang="zh-CN" altLang="en-US" smtClean="0"/>
          </a:p>
        </p:txBody>
      </p:sp>
    </p:spTree>
    <p:extLst>
      <p:ext uri="{BB962C8B-B14F-4D97-AF65-F5344CB8AC3E}">
        <p14:creationId xmlns:p14="http://schemas.microsoft.com/office/powerpoint/2010/main" val="354592325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练习</a:t>
            </a:r>
          </a:p>
        </p:txBody>
      </p:sp>
      <p:sp>
        <p:nvSpPr>
          <p:cNvPr id="3" name="内容占位符 2"/>
          <p:cNvSpPr>
            <a:spLocks noGrp="1"/>
          </p:cNvSpPr>
          <p:nvPr>
            <p:ph idx="1"/>
          </p:nvPr>
        </p:nvSpPr>
        <p:spPr/>
        <p:txBody>
          <a:bodyPr/>
          <a:lstStyle/>
          <a:p>
            <a:r>
              <a:rPr lang="zh-CN" altLang="en-US" dirty="0" smtClean="0"/>
              <a:t>输出百分号，单引号，双引号</a:t>
            </a:r>
            <a:endParaRPr lang="en-US" altLang="zh-CN" dirty="0" smtClean="0"/>
          </a:p>
          <a:p>
            <a:r>
              <a:rPr lang="zh-CN" altLang="en-US" dirty="0" smtClean="0"/>
              <a:t>输出“</a:t>
            </a:r>
            <a:r>
              <a:rPr lang="en-US" altLang="zh-CN" dirty="0" smtClean="0"/>
              <a:t>2014/10/14</a:t>
            </a:r>
            <a:r>
              <a:rPr lang="zh-CN" altLang="en-US" dirty="0" smtClean="0"/>
              <a:t>”</a:t>
            </a:r>
            <a:endParaRPr lang="en-US" altLang="zh-CN" dirty="0" smtClean="0"/>
          </a:p>
          <a:p>
            <a:r>
              <a:rPr lang="zh-CN" altLang="en-US" dirty="0" smtClean="0"/>
              <a:t>输出“</a:t>
            </a:r>
            <a:r>
              <a:rPr lang="en-US" altLang="zh-CN" dirty="0" smtClean="0"/>
              <a:t>2014\10\14</a:t>
            </a:r>
            <a:r>
              <a:rPr lang="zh-CN" altLang="en-US" dirty="0" smtClean="0"/>
              <a:t>”</a:t>
            </a:r>
            <a:endParaRPr lang="en-US" altLang="zh-CN" dirty="0" smtClean="0"/>
          </a:p>
          <a:p>
            <a:endParaRPr lang="en-US" altLang="zh-CN" dirty="0"/>
          </a:p>
          <a:p>
            <a:r>
              <a:rPr lang="zh-CN" altLang="en-US" dirty="0" smtClean="0"/>
              <a:t>提示：书</a:t>
            </a:r>
            <a:r>
              <a:rPr lang="en-US" altLang="zh-CN" dirty="0" smtClean="0"/>
              <a:t>P40 </a:t>
            </a:r>
            <a:r>
              <a:rPr lang="zh-CN" altLang="en-US" dirty="0" smtClean="0"/>
              <a:t>表</a:t>
            </a:r>
            <a:r>
              <a:rPr lang="en-US" altLang="zh-CN" dirty="0" smtClean="0"/>
              <a:t>3.1</a:t>
            </a:r>
            <a:endParaRPr lang="zh-CN" altLang="en-US" dirty="0"/>
          </a:p>
        </p:txBody>
      </p:sp>
    </p:spTree>
    <p:extLst>
      <p:ext uri="{BB962C8B-B14F-4D97-AF65-F5344CB8AC3E}">
        <p14:creationId xmlns:p14="http://schemas.microsoft.com/office/powerpoint/2010/main" val="236268378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练习</a:t>
            </a:r>
            <a:endParaRPr lang="zh-CN" altLang="en-US" dirty="0"/>
          </a:p>
        </p:txBody>
      </p:sp>
      <p:sp>
        <p:nvSpPr>
          <p:cNvPr id="3" name="内容占位符 2"/>
          <p:cNvSpPr>
            <a:spLocks noGrp="1"/>
          </p:cNvSpPr>
          <p:nvPr>
            <p:ph idx="1"/>
          </p:nvPr>
        </p:nvSpPr>
        <p:spPr/>
        <p:txBody>
          <a:bodyPr/>
          <a:lstStyle/>
          <a:p>
            <a:r>
              <a:rPr lang="zh-CN" altLang="en-US" dirty="0" smtClean="0"/>
              <a:t>输出</a:t>
            </a:r>
            <a:r>
              <a:rPr lang="en-US" altLang="zh-CN" dirty="0" smtClean="0"/>
              <a:t>2048</a:t>
            </a:r>
            <a:r>
              <a:rPr lang="zh-CN" altLang="en-US" dirty="0" smtClean="0"/>
              <a:t>游戏的底盘</a:t>
            </a:r>
            <a:endParaRPr lang="zh-CN" altLang="en-US" dirty="0"/>
          </a:p>
        </p:txBody>
      </p:sp>
      <p:pic>
        <p:nvPicPr>
          <p:cNvPr id="5" name="图片 4"/>
          <p:cNvPicPr>
            <a:picLocks noChangeAspect="1"/>
          </p:cNvPicPr>
          <p:nvPr/>
        </p:nvPicPr>
        <p:blipFill>
          <a:blip r:embed="rId3"/>
          <a:stretch>
            <a:fillRect/>
          </a:stretch>
        </p:blipFill>
        <p:spPr>
          <a:xfrm>
            <a:off x="1225550" y="2567359"/>
            <a:ext cx="2895600" cy="2895600"/>
          </a:xfrm>
          <a:prstGeom prst="rect">
            <a:avLst/>
          </a:prstGeom>
        </p:spPr>
      </p:pic>
    </p:spTree>
    <p:extLst>
      <p:ext uri="{BB962C8B-B14F-4D97-AF65-F5344CB8AC3E}">
        <p14:creationId xmlns:p14="http://schemas.microsoft.com/office/powerpoint/2010/main" val="20711756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pPr eaLnBrk="1" hangingPunct="1"/>
            <a:r>
              <a:rPr lang="en-US" altLang="zh-CN" sz="4000" smtClean="0">
                <a:solidFill>
                  <a:schemeClr val="tx2"/>
                </a:solidFill>
              </a:rPr>
              <a:t>§1-4 C</a:t>
            </a:r>
            <a:r>
              <a:rPr lang="zh-CN" altLang="en-US" sz="4000" smtClean="0">
                <a:solidFill>
                  <a:schemeClr val="tx2"/>
                </a:solidFill>
              </a:rPr>
              <a:t>语言书写格式的特点</a:t>
            </a:r>
          </a:p>
        </p:txBody>
      </p:sp>
      <p:sp>
        <p:nvSpPr>
          <p:cNvPr id="24579" name="Rectangle 4"/>
          <p:cNvSpPr>
            <a:spLocks noChangeArrowheads="1"/>
          </p:cNvSpPr>
          <p:nvPr/>
        </p:nvSpPr>
        <p:spPr bwMode="auto">
          <a:xfrm>
            <a:off x="0" y="1641475"/>
            <a:ext cx="6026150" cy="2320925"/>
          </a:xfrm>
          <a:prstGeom prst="rect">
            <a:avLst/>
          </a:prstGeom>
          <a:noFill/>
          <a:ln w="9525">
            <a:noFill/>
            <a:miter lim="800000"/>
            <a:headEnd/>
            <a:tailEnd/>
          </a:ln>
        </p:spPr>
        <p:txBody>
          <a:bodyPr/>
          <a:lstStyle/>
          <a:p>
            <a:pPr marL="1143000" lvl="2" indent="-228600">
              <a:spcBef>
                <a:spcPct val="20000"/>
              </a:spcBef>
              <a:buFontTx/>
              <a:buChar char="•"/>
            </a:pPr>
            <a:r>
              <a:rPr kumimoji="1" lang="zh-CN" altLang="zh-CN" sz="2400" b="1">
                <a:latin typeface="Times New Roman" pitchFamily="18" charset="0"/>
              </a:rPr>
              <a:t>习惯用</a:t>
            </a:r>
            <a:r>
              <a:rPr kumimoji="1" lang="zh-CN" altLang="zh-CN" sz="2400" b="1">
                <a:solidFill>
                  <a:srgbClr val="3333FF"/>
                </a:solidFill>
                <a:latin typeface="Times New Roman" pitchFamily="18" charset="0"/>
              </a:rPr>
              <a:t>小写</a:t>
            </a:r>
            <a:r>
              <a:rPr kumimoji="1" lang="zh-CN" altLang="zh-CN" sz="2400" b="1">
                <a:latin typeface="Times New Roman" pitchFamily="18" charset="0"/>
              </a:rPr>
              <a:t>字母，大小写敏感</a:t>
            </a:r>
          </a:p>
          <a:p>
            <a:pPr marL="1143000" lvl="2" indent="-228600">
              <a:spcBef>
                <a:spcPct val="20000"/>
              </a:spcBef>
              <a:buFontTx/>
              <a:buChar char="•"/>
            </a:pPr>
            <a:r>
              <a:rPr kumimoji="1" lang="zh-CN" altLang="zh-CN" sz="2400" b="1">
                <a:latin typeface="Times New Roman" pitchFamily="18" charset="0"/>
              </a:rPr>
              <a:t>不使用行号，</a:t>
            </a:r>
            <a:r>
              <a:rPr kumimoji="1" lang="zh-CN" altLang="zh-CN" sz="2400" b="1">
                <a:solidFill>
                  <a:srgbClr val="3333FF"/>
                </a:solidFill>
                <a:latin typeface="Times New Roman" pitchFamily="18" charset="0"/>
              </a:rPr>
              <a:t>无程序行</a:t>
            </a:r>
            <a:r>
              <a:rPr kumimoji="1" lang="zh-CN" altLang="zh-CN" sz="2400" b="1">
                <a:latin typeface="Times New Roman" pitchFamily="18" charset="0"/>
              </a:rPr>
              <a:t>概念</a:t>
            </a:r>
          </a:p>
          <a:p>
            <a:pPr marL="1143000" lvl="2" indent="-228600">
              <a:spcBef>
                <a:spcPct val="20000"/>
              </a:spcBef>
              <a:buFontTx/>
              <a:buChar char="•"/>
            </a:pPr>
            <a:r>
              <a:rPr kumimoji="1" lang="zh-CN" altLang="zh-CN" sz="2400" b="1">
                <a:latin typeface="Times New Roman" pitchFamily="18" charset="0"/>
              </a:rPr>
              <a:t>可使用空行和空格</a:t>
            </a:r>
          </a:p>
          <a:p>
            <a:pPr marL="1143000" lvl="2" indent="-228600">
              <a:spcBef>
                <a:spcPct val="20000"/>
              </a:spcBef>
              <a:buFontTx/>
              <a:buChar char="•"/>
            </a:pPr>
            <a:r>
              <a:rPr kumimoji="1" lang="zh-CN" altLang="zh-CN" sz="2400" b="1">
                <a:latin typeface="Times New Roman" pitchFamily="18" charset="0"/>
              </a:rPr>
              <a:t>常用</a:t>
            </a:r>
            <a:r>
              <a:rPr kumimoji="1" lang="zh-CN" altLang="zh-CN" sz="2400" b="1">
                <a:solidFill>
                  <a:srgbClr val="3333FF"/>
                </a:solidFill>
                <a:latin typeface="Times New Roman" pitchFamily="18" charset="0"/>
              </a:rPr>
              <a:t>锯齿形</a:t>
            </a:r>
            <a:r>
              <a:rPr kumimoji="1" lang="zh-CN" altLang="zh-CN" sz="2400" b="1">
                <a:latin typeface="Times New Roman" pitchFamily="18" charset="0"/>
              </a:rPr>
              <a:t>书写格式</a:t>
            </a:r>
          </a:p>
        </p:txBody>
      </p:sp>
      <p:sp>
        <p:nvSpPr>
          <p:cNvPr id="60421" name="Text Box 5"/>
          <p:cNvSpPr txBox="1">
            <a:spLocks noChangeArrowheads="1"/>
          </p:cNvSpPr>
          <p:nvPr/>
        </p:nvSpPr>
        <p:spPr bwMode="auto">
          <a:xfrm>
            <a:off x="6453188" y="1762125"/>
            <a:ext cx="3005137" cy="4838700"/>
          </a:xfrm>
          <a:prstGeom prst="rect">
            <a:avLst/>
          </a:prstGeom>
          <a:solidFill>
            <a:schemeClr val="bg1"/>
          </a:solidFill>
          <a:ln w="38100">
            <a:noFill/>
            <a:miter lim="800000"/>
            <a:headEnd/>
            <a:tailEnd/>
          </a:ln>
        </p:spPr>
        <p:txBody>
          <a:bodyPr wrap="none">
            <a:spAutoFit/>
          </a:bodyPr>
          <a:lstStyle/>
          <a:p>
            <a:r>
              <a:rPr kumimoji="1" lang="en-US" altLang="zh-CN" sz="2400">
                <a:solidFill>
                  <a:srgbClr val="FF3300"/>
                </a:solidFill>
                <a:latin typeface="Times New Roman" pitchFamily="18" charset="0"/>
                <a:ea typeface="隶书" pitchFamily="49" charset="-122"/>
              </a:rPr>
              <a:t>main( )</a:t>
            </a:r>
            <a:endParaRPr kumimoji="1" lang="en-US" altLang="zh-CN" sz="2400">
              <a:latin typeface="Times New Roman" pitchFamily="18" charset="0"/>
              <a:ea typeface="隶书" pitchFamily="49" charset="-122"/>
            </a:endParaRPr>
          </a:p>
          <a:p>
            <a:r>
              <a:rPr kumimoji="1" lang="en-US" altLang="zh-CN" sz="2400">
                <a:solidFill>
                  <a:srgbClr val="FF3300"/>
                </a:solidFill>
                <a:latin typeface="Times New Roman" pitchFamily="18" charset="0"/>
                <a:ea typeface="隶书" pitchFamily="49" charset="-122"/>
              </a:rPr>
              <a:t>{</a:t>
            </a:r>
            <a:r>
              <a:rPr kumimoji="1" lang="en-US" altLang="zh-CN" sz="2400">
                <a:latin typeface="Times New Roman" pitchFamily="18" charset="0"/>
                <a:ea typeface="隶书" pitchFamily="49" charset="-122"/>
              </a:rPr>
              <a:t>     </a:t>
            </a:r>
            <a:r>
              <a:rPr kumimoji="1" lang="en-US" altLang="zh-CN" sz="2400" b="1">
                <a:solidFill>
                  <a:srgbClr val="3333FF"/>
                </a:solidFill>
                <a:latin typeface="Times New Roman" pitchFamily="18" charset="0"/>
                <a:ea typeface="隶书" pitchFamily="49" charset="-122"/>
              </a:rPr>
              <a:t>……………….</a:t>
            </a:r>
          </a:p>
          <a:p>
            <a:r>
              <a:rPr kumimoji="1" lang="en-US" altLang="zh-CN" sz="2400" b="1">
                <a:solidFill>
                  <a:srgbClr val="3333FF"/>
                </a:solidFill>
                <a:latin typeface="Times New Roman" pitchFamily="18" charset="0"/>
                <a:ea typeface="隶书" pitchFamily="49" charset="-122"/>
              </a:rPr>
              <a:t>       ………………</a:t>
            </a:r>
            <a:endParaRPr kumimoji="1" lang="en-US" altLang="zh-CN" sz="2400" b="1">
              <a:latin typeface="Times New Roman" pitchFamily="18" charset="0"/>
              <a:ea typeface="隶书" pitchFamily="49" charset="-122"/>
            </a:endParaRPr>
          </a:p>
          <a:p>
            <a:r>
              <a:rPr kumimoji="1" lang="en-US" altLang="zh-CN" sz="2400" b="1">
                <a:latin typeface="Times New Roman" pitchFamily="18" charset="0"/>
                <a:ea typeface="隶书" pitchFamily="49" charset="-122"/>
              </a:rPr>
              <a:t>             </a:t>
            </a:r>
            <a:r>
              <a:rPr kumimoji="1" lang="en-US" altLang="zh-CN" sz="2400" b="1">
                <a:solidFill>
                  <a:srgbClr val="333333"/>
                </a:solidFill>
                <a:latin typeface="Times New Roman" pitchFamily="18" charset="0"/>
                <a:ea typeface="隶书" pitchFamily="49" charset="-122"/>
              </a:rPr>
              <a:t>…………..</a:t>
            </a:r>
          </a:p>
          <a:p>
            <a:r>
              <a:rPr kumimoji="1" lang="en-US" altLang="zh-CN" sz="2400" b="1">
                <a:solidFill>
                  <a:srgbClr val="333333"/>
                </a:solidFill>
                <a:latin typeface="Times New Roman" pitchFamily="18" charset="0"/>
                <a:ea typeface="隶书" pitchFamily="49" charset="-122"/>
              </a:rPr>
              <a:t>             …………..</a:t>
            </a:r>
            <a:endParaRPr kumimoji="1" lang="en-US" altLang="zh-CN" sz="2400" b="1">
              <a:latin typeface="Times New Roman" pitchFamily="18" charset="0"/>
              <a:ea typeface="隶书" pitchFamily="49" charset="-122"/>
            </a:endParaRPr>
          </a:p>
          <a:p>
            <a:r>
              <a:rPr kumimoji="1" lang="en-US" altLang="zh-CN" sz="2400" b="1">
                <a:latin typeface="Times New Roman" pitchFamily="18" charset="0"/>
                <a:ea typeface="隶书" pitchFamily="49" charset="-122"/>
              </a:rPr>
              <a:t>                   </a:t>
            </a:r>
            <a:r>
              <a:rPr kumimoji="1" lang="en-US" altLang="zh-CN" sz="2400" b="1">
                <a:solidFill>
                  <a:srgbClr val="FF3300"/>
                </a:solidFill>
                <a:latin typeface="Times New Roman" pitchFamily="18" charset="0"/>
                <a:ea typeface="隶书" pitchFamily="49" charset="-122"/>
              </a:rPr>
              <a:t>………</a:t>
            </a:r>
          </a:p>
          <a:p>
            <a:r>
              <a:rPr kumimoji="1" lang="en-US" altLang="zh-CN" sz="2400" b="1">
                <a:solidFill>
                  <a:srgbClr val="FF3300"/>
                </a:solidFill>
                <a:latin typeface="Times New Roman" pitchFamily="18" charset="0"/>
                <a:ea typeface="隶书" pitchFamily="49" charset="-122"/>
              </a:rPr>
              <a:t>                   ……….</a:t>
            </a:r>
            <a:endParaRPr kumimoji="1" lang="en-US" altLang="zh-CN" sz="2400" b="1">
              <a:latin typeface="Times New Roman" pitchFamily="18" charset="0"/>
              <a:ea typeface="隶书" pitchFamily="49" charset="-122"/>
            </a:endParaRPr>
          </a:p>
          <a:p>
            <a:r>
              <a:rPr kumimoji="1" lang="en-US" altLang="zh-CN" sz="2400" b="1">
                <a:latin typeface="Times New Roman" pitchFamily="18" charset="0"/>
                <a:ea typeface="隶书" pitchFamily="49" charset="-122"/>
              </a:rPr>
              <a:t>             </a:t>
            </a:r>
            <a:r>
              <a:rPr kumimoji="1" lang="en-US" altLang="zh-CN" sz="2400" b="1">
                <a:solidFill>
                  <a:srgbClr val="333333"/>
                </a:solidFill>
                <a:latin typeface="Times New Roman" pitchFamily="18" charset="0"/>
                <a:ea typeface="隶书" pitchFamily="49" charset="-122"/>
              </a:rPr>
              <a:t>……………</a:t>
            </a:r>
          </a:p>
          <a:p>
            <a:r>
              <a:rPr kumimoji="1" lang="en-US" altLang="zh-CN" sz="2400" b="1">
                <a:solidFill>
                  <a:srgbClr val="333333"/>
                </a:solidFill>
                <a:latin typeface="Times New Roman" pitchFamily="18" charset="0"/>
                <a:ea typeface="隶书" pitchFamily="49" charset="-122"/>
              </a:rPr>
              <a:t>             …………….</a:t>
            </a:r>
            <a:endParaRPr kumimoji="1" lang="en-US" altLang="zh-CN" sz="2400" b="1">
              <a:latin typeface="Times New Roman" pitchFamily="18" charset="0"/>
              <a:ea typeface="隶书" pitchFamily="49" charset="-122"/>
            </a:endParaRPr>
          </a:p>
          <a:p>
            <a:r>
              <a:rPr kumimoji="1" lang="en-US" altLang="zh-CN" sz="2400" b="1">
                <a:latin typeface="Times New Roman" pitchFamily="18" charset="0"/>
                <a:ea typeface="隶书" pitchFamily="49" charset="-122"/>
              </a:rPr>
              <a:t>        </a:t>
            </a:r>
            <a:r>
              <a:rPr kumimoji="1" lang="en-US" altLang="zh-CN" sz="2400" b="1">
                <a:solidFill>
                  <a:srgbClr val="3333FF"/>
                </a:solidFill>
                <a:latin typeface="Times New Roman" pitchFamily="18" charset="0"/>
                <a:ea typeface="隶书" pitchFamily="49" charset="-122"/>
              </a:rPr>
              <a:t>……………….</a:t>
            </a:r>
          </a:p>
          <a:p>
            <a:r>
              <a:rPr kumimoji="1" lang="en-US" altLang="zh-CN" sz="2400" b="1">
                <a:solidFill>
                  <a:srgbClr val="3333FF"/>
                </a:solidFill>
                <a:latin typeface="Times New Roman" pitchFamily="18" charset="0"/>
                <a:ea typeface="隶书" pitchFamily="49" charset="-122"/>
              </a:rPr>
              <a:t>        ………………..</a:t>
            </a:r>
            <a:endParaRPr kumimoji="1" lang="en-US" altLang="zh-CN" sz="2400">
              <a:latin typeface="Times New Roman" pitchFamily="18" charset="0"/>
              <a:ea typeface="隶书" pitchFamily="49" charset="-122"/>
            </a:endParaRPr>
          </a:p>
          <a:p>
            <a:r>
              <a:rPr kumimoji="1" lang="en-US" altLang="zh-CN" sz="2400">
                <a:solidFill>
                  <a:srgbClr val="FF3300"/>
                </a:solidFill>
                <a:latin typeface="Times New Roman" pitchFamily="18" charset="0"/>
                <a:ea typeface="隶书" pitchFamily="49" charset="-122"/>
              </a:rPr>
              <a:t>}</a:t>
            </a:r>
            <a:endParaRPr kumimoji="1" lang="en-US" altLang="zh-CN" sz="2400">
              <a:latin typeface="Times New Roman" pitchFamily="18" charset="0"/>
              <a:ea typeface="隶书" pitchFamily="49" charset="-122"/>
            </a:endParaRPr>
          </a:p>
          <a:p>
            <a:endParaRPr kumimoji="1" lang="en-US" altLang="zh-CN" sz="2400">
              <a:latin typeface="Times New Roman" pitchFamily="18" charset="0"/>
              <a:ea typeface="隶书" pitchFamily="49" charset="-122"/>
            </a:endParaRPr>
          </a:p>
        </p:txBody>
      </p:sp>
      <p:sp>
        <p:nvSpPr>
          <p:cNvPr id="60422" name="Text Box 6"/>
          <p:cNvSpPr txBox="1">
            <a:spLocks noChangeArrowheads="1"/>
          </p:cNvSpPr>
          <p:nvPr/>
        </p:nvSpPr>
        <p:spPr bwMode="auto">
          <a:xfrm>
            <a:off x="5861050" y="1225550"/>
            <a:ext cx="3175000" cy="5632450"/>
          </a:xfrm>
          <a:prstGeom prst="rect">
            <a:avLst/>
          </a:prstGeom>
          <a:solidFill>
            <a:schemeClr val="bg1"/>
          </a:solidFill>
          <a:ln w="38100">
            <a:solidFill>
              <a:schemeClr val="accent1"/>
            </a:solidFill>
            <a:miter lim="800000"/>
            <a:headEnd/>
            <a:tailEnd/>
          </a:ln>
        </p:spPr>
        <p:txBody>
          <a:bodyPr wrap="none">
            <a:spAutoFit/>
          </a:bodyPr>
          <a:lstStyle/>
          <a:p>
            <a:r>
              <a:rPr kumimoji="1" lang="en-US" altLang="zh-CN" sz="2400">
                <a:latin typeface="Times New Roman" pitchFamily="18" charset="0"/>
                <a:ea typeface="隶书" pitchFamily="49" charset="-122"/>
              </a:rPr>
              <a:t>#include  &lt;stdio.h&gt;</a:t>
            </a:r>
          </a:p>
          <a:p>
            <a:r>
              <a:rPr kumimoji="1" lang="en-US" altLang="zh-CN" sz="2400">
                <a:latin typeface="Times New Roman" pitchFamily="18" charset="0"/>
                <a:ea typeface="隶书" pitchFamily="49" charset="-122"/>
              </a:rPr>
              <a:t>int main( )</a:t>
            </a:r>
          </a:p>
          <a:p>
            <a:r>
              <a:rPr kumimoji="1" lang="en-US" altLang="zh-CN" sz="2400">
                <a:solidFill>
                  <a:srgbClr val="FF3300"/>
                </a:solidFill>
                <a:latin typeface="Times New Roman" pitchFamily="18" charset="0"/>
                <a:ea typeface="隶书" pitchFamily="49" charset="-122"/>
              </a:rPr>
              <a:t>{</a:t>
            </a:r>
            <a:r>
              <a:rPr kumimoji="1" lang="en-US" altLang="zh-CN" sz="2400">
                <a:latin typeface="Times New Roman" pitchFamily="18" charset="0"/>
                <a:ea typeface="隶书" pitchFamily="49" charset="-122"/>
              </a:rPr>
              <a:t>   </a:t>
            </a:r>
          </a:p>
          <a:p>
            <a:r>
              <a:rPr kumimoji="1" lang="en-US" altLang="zh-CN" sz="2400">
                <a:latin typeface="Times New Roman" pitchFamily="18" charset="0"/>
                <a:ea typeface="隶书" pitchFamily="49" charset="-122"/>
              </a:rPr>
              <a:t>      int  i , j ,  sum;</a:t>
            </a:r>
          </a:p>
          <a:p>
            <a:r>
              <a:rPr kumimoji="1" lang="en-US" altLang="zh-CN" sz="2400">
                <a:latin typeface="Times New Roman" pitchFamily="18" charset="0"/>
                <a:ea typeface="隶书" pitchFamily="49" charset="-122"/>
              </a:rPr>
              <a:t>      sum=0;</a:t>
            </a:r>
          </a:p>
          <a:p>
            <a:r>
              <a:rPr kumimoji="1" lang="en-US" altLang="zh-CN" sz="2400">
                <a:latin typeface="Times New Roman" pitchFamily="18" charset="0"/>
                <a:ea typeface="隶书" pitchFamily="49" charset="-122"/>
              </a:rPr>
              <a:t>      for(i=1; i&lt;10;i++)</a:t>
            </a:r>
          </a:p>
          <a:p>
            <a:r>
              <a:rPr kumimoji="1" lang="en-US" altLang="zh-CN" sz="2400">
                <a:latin typeface="Times New Roman" pitchFamily="18" charset="0"/>
                <a:ea typeface="隶书" pitchFamily="49" charset="-122"/>
              </a:rPr>
              <a:t>     {</a:t>
            </a:r>
          </a:p>
          <a:p>
            <a:r>
              <a:rPr kumimoji="1" lang="en-US" altLang="zh-CN" sz="2400">
                <a:latin typeface="Times New Roman" pitchFamily="18" charset="0"/>
                <a:ea typeface="隶书" pitchFamily="49" charset="-122"/>
              </a:rPr>
              <a:t>           for(j=1;j&lt;10;j++)</a:t>
            </a:r>
          </a:p>
          <a:p>
            <a:r>
              <a:rPr kumimoji="1" lang="en-US" altLang="zh-CN" sz="2400">
                <a:latin typeface="Times New Roman" pitchFamily="18" charset="0"/>
                <a:ea typeface="隶书" pitchFamily="49" charset="-122"/>
              </a:rPr>
              <a:t>           {</a:t>
            </a:r>
          </a:p>
          <a:p>
            <a:r>
              <a:rPr kumimoji="1" lang="en-US" altLang="zh-CN" sz="2400">
                <a:latin typeface="Times New Roman" pitchFamily="18" charset="0"/>
                <a:ea typeface="隶书" pitchFamily="49" charset="-122"/>
              </a:rPr>
              <a:t>                 sum+=i*j ;</a:t>
            </a:r>
          </a:p>
          <a:p>
            <a:r>
              <a:rPr kumimoji="1" lang="en-US" altLang="zh-CN" sz="2400">
                <a:latin typeface="Times New Roman" pitchFamily="18" charset="0"/>
                <a:ea typeface="隶书" pitchFamily="49" charset="-122"/>
              </a:rPr>
              <a:t>           }</a:t>
            </a:r>
          </a:p>
          <a:p>
            <a:r>
              <a:rPr kumimoji="1" lang="en-US" altLang="zh-CN" sz="2400">
                <a:latin typeface="Times New Roman" pitchFamily="18" charset="0"/>
                <a:ea typeface="隶书" pitchFamily="49" charset="-122"/>
              </a:rPr>
              <a:t>      }</a:t>
            </a:r>
          </a:p>
          <a:p>
            <a:r>
              <a:rPr kumimoji="1" lang="en-US" altLang="zh-CN" sz="2400">
                <a:latin typeface="Times New Roman" pitchFamily="18" charset="0"/>
                <a:ea typeface="隶书" pitchFamily="49" charset="-122"/>
              </a:rPr>
              <a:t>      printf(“%d\n”,sum);</a:t>
            </a:r>
          </a:p>
          <a:p>
            <a:r>
              <a:rPr kumimoji="1" lang="en-US" altLang="zh-CN" sz="2400">
                <a:latin typeface="Times New Roman" pitchFamily="18" charset="0"/>
                <a:ea typeface="隶书" pitchFamily="49" charset="-122"/>
              </a:rPr>
              <a:t>      return 0;</a:t>
            </a:r>
          </a:p>
          <a:p>
            <a:r>
              <a:rPr kumimoji="1" lang="en-US" altLang="zh-CN" sz="2400">
                <a:solidFill>
                  <a:srgbClr val="FF3300"/>
                </a:solidFill>
                <a:latin typeface="Times New Roman" pitchFamily="18" charset="0"/>
                <a:ea typeface="隶书" pitchFamily="49" charset="-122"/>
              </a:rPr>
              <a:t>}</a:t>
            </a:r>
            <a:endParaRPr kumimoji="1" lang="en-US" altLang="zh-CN" sz="2400">
              <a:latin typeface="Times New Roman" pitchFamily="18" charset="0"/>
              <a:ea typeface="隶书" pitchFamily="49" charset="-122"/>
            </a:endParaRPr>
          </a:p>
        </p:txBody>
      </p:sp>
      <p:sp>
        <p:nvSpPr>
          <p:cNvPr id="60423" name="Text Box 7"/>
          <p:cNvSpPr txBox="1">
            <a:spLocks noChangeArrowheads="1"/>
          </p:cNvSpPr>
          <p:nvPr/>
        </p:nvSpPr>
        <p:spPr bwMode="auto">
          <a:xfrm>
            <a:off x="992188" y="3810000"/>
            <a:ext cx="4675187" cy="2039938"/>
          </a:xfrm>
          <a:prstGeom prst="rect">
            <a:avLst/>
          </a:prstGeom>
          <a:noFill/>
          <a:ln w="28575">
            <a:solidFill>
              <a:srgbClr val="FF9900"/>
            </a:solidFill>
            <a:miter lim="800000"/>
            <a:headEnd/>
            <a:tailEnd/>
          </a:ln>
        </p:spPr>
        <p:txBody>
          <a:bodyPr/>
          <a:lstStyle/>
          <a:p>
            <a:pPr marL="342900" indent="-342900">
              <a:spcBef>
                <a:spcPct val="20000"/>
              </a:spcBef>
              <a:buClr>
                <a:srgbClr val="339933"/>
              </a:buClr>
              <a:buFont typeface="Wingdings" pitchFamily="2" charset="2"/>
              <a:buNone/>
            </a:pPr>
            <a:r>
              <a:rPr kumimoji="1" lang="zh-CN" altLang="en-US" sz="2800">
                <a:solidFill>
                  <a:srgbClr val="336600"/>
                </a:solidFill>
                <a:latin typeface="Arial" charset="0"/>
                <a:ea typeface="隶书" pitchFamily="49" charset="-122"/>
              </a:rPr>
              <a:t>优秀程序员的素质之一</a:t>
            </a:r>
            <a:r>
              <a:rPr kumimoji="1" lang="en-US" altLang="zh-CN" sz="2800">
                <a:solidFill>
                  <a:srgbClr val="336600"/>
                </a:solidFill>
                <a:latin typeface="Arial" charset="0"/>
                <a:ea typeface="隶书" pitchFamily="49" charset="-122"/>
              </a:rPr>
              <a:t>:</a:t>
            </a:r>
          </a:p>
          <a:p>
            <a:pPr marL="342900" indent="-342900">
              <a:spcBef>
                <a:spcPct val="20000"/>
              </a:spcBef>
              <a:buClr>
                <a:srgbClr val="339933"/>
              </a:buClr>
              <a:buFont typeface="Webdings" pitchFamily="18" charset="2"/>
              <a:buChar char=""/>
            </a:pPr>
            <a:r>
              <a:rPr kumimoji="1" lang="zh-CN" altLang="en-US" sz="2000">
                <a:latin typeface="Arial" charset="0"/>
                <a:ea typeface="隶书" pitchFamily="49" charset="-122"/>
              </a:rPr>
              <a:t>使用</a:t>
            </a:r>
            <a:r>
              <a:rPr kumimoji="1" lang="en-US" altLang="zh-CN" sz="2000">
                <a:latin typeface="Arial" charset="0"/>
                <a:ea typeface="隶书" pitchFamily="49" charset="-122"/>
              </a:rPr>
              <a:t>TAB</a:t>
            </a:r>
            <a:r>
              <a:rPr kumimoji="1" lang="zh-CN" altLang="en-US" sz="2000">
                <a:latin typeface="Arial" charset="0"/>
                <a:ea typeface="隶书" pitchFamily="49" charset="-122"/>
              </a:rPr>
              <a:t>缩进</a:t>
            </a:r>
          </a:p>
          <a:p>
            <a:pPr marL="342900" indent="-342900">
              <a:spcBef>
                <a:spcPct val="20000"/>
              </a:spcBef>
              <a:buClr>
                <a:srgbClr val="339933"/>
              </a:buClr>
              <a:buFont typeface="Webdings" pitchFamily="18" charset="2"/>
              <a:buChar char=""/>
            </a:pPr>
            <a:r>
              <a:rPr kumimoji="1" lang="en-US" altLang="zh-CN" sz="2000">
                <a:latin typeface="Arial" charset="0"/>
                <a:ea typeface="隶书" pitchFamily="49" charset="-122"/>
              </a:rPr>
              <a:t>{}</a:t>
            </a:r>
            <a:r>
              <a:rPr kumimoji="1" lang="zh-CN" altLang="en-US" sz="2000">
                <a:latin typeface="Arial" charset="0"/>
                <a:ea typeface="隶书" pitchFamily="49" charset="-122"/>
              </a:rPr>
              <a:t>对齐</a:t>
            </a:r>
          </a:p>
          <a:p>
            <a:pPr marL="342900" indent="-342900">
              <a:spcBef>
                <a:spcPct val="20000"/>
              </a:spcBef>
              <a:buClr>
                <a:srgbClr val="339933"/>
              </a:buClr>
              <a:buFont typeface="Webdings" pitchFamily="18" charset="2"/>
              <a:buChar char=""/>
            </a:pPr>
            <a:r>
              <a:rPr kumimoji="1" lang="zh-CN" altLang="en-US" sz="2000">
                <a:latin typeface="Arial" charset="0"/>
                <a:ea typeface="隶书" pitchFamily="49" charset="-122"/>
              </a:rPr>
              <a:t>有足够的注释</a:t>
            </a:r>
          </a:p>
          <a:p>
            <a:pPr marL="342900" indent="-342900">
              <a:spcBef>
                <a:spcPct val="20000"/>
              </a:spcBef>
              <a:buClr>
                <a:srgbClr val="339933"/>
              </a:buClr>
              <a:buFont typeface="Webdings" pitchFamily="18" charset="2"/>
              <a:buChar char=""/>
            </a:pPr>
            <a:r>
              <a:rPr kumimoji="1" lang="zh-CN" altLang="en-US" sz="2000">
                <a:latin typeface="Arial" charset="0"/>
                <a:ea typeface="隶书" pitchFamily="49" charset="-122"/>
              </a:rPr>
              <a:t>有合适的空行</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60421"/>
                                        </p:tgtEl>
                                        <p:attrNameLst>
                                          <p:attrName>style.visibility</p:attrName>
                                        </p:attrNameLst>
                                      </p:cBhvr>
                                      <p:to>
                                        <p:strVal val="visible"/>
                                      </p:to>
                                    </p:set>
                                    <p:animEffect transition="in" filter="box(out)">
                                      <p:cBhvr>
                                        <p:cTn id="7" dur="500"/>
                                        <p:tgtEl>
                                          <p:spTgt spid="60421"/>
                                        </p:tgtEl>
                                      </p:cBhvr>
                                    </p:animEffec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60422"/>
                                        </p:tgtEl>
                                        <p:attrNameLst>
                                          <p:attrName>style.visibility</p:attrName>
                                        </p:attrNameLst>
                                      </p:cBhvr>
                                      <p:to>
                                        <p:strVal val="visible"/>
                                      </p:to>
                                    </p:set>
                                    <p:anim calcmode="lin" valueType="num">
                                      <p:cBhvr additive="base">
                                        <p:cTn id="12" dur="500" fill="hold"/>
                                        <p:tgtEl>
                                          <p:spTgt spid="60422"/>
                                        </p:tgtEl>
                                        <p:attrNameLst>
                                          <p:attrName>ppt_x</p:attrName>
                                        </p:attrNameLst>
                                      </p:cBhvr>
                                      <p:tavLst>
                                        <p:tav tm="0">
                                          <p:val>
                                            <p:strVal val="0-#ppt_w/2"/>
                                          </p:val>
                                        </p:tav>
                                        <p:tav tm="100000">
                                          <p:val>
                                            <p:strVal val="#ppt_x"/>
                                          </p:val>
                                        </p:tav>
                                      </p:tavLst>
                                    </p:anim>
                                    <p:anim calcmode="lin" valueType="num">
                                      <p:cBhvr additive="base">
                                        <p:cTn id="13" dur="500" fill="hold"/>
                                        <p:tgtEl>
                                          <p:spTgt spid="60422"/>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0"/>
                                            </p:cond>
                                          </p:stCondLst>
                                          <p:endCondLst>
                                            <p:cond evt="onStopAudio" delay="0">
                                              <p:tgtEl>
                                                <p:sldTgt/>
                                              </p:tgtEl>
                                            </p:cond>
                                          </p:endCondLst>
                                        </p:cTn>
                                        <p:tgtEl>
                                          <p:sndTgt r:embed="rId3" name="WHOOSH.WAV"/>
                                        </p:tgtEl>
                                      </p:cMediaNode>
                                    </p:audio>
                                  </p:subTnLst>
                                </p:cTn>
                              </p:par>
                            </p:childTnLst>
                          </p:cTn>
                        </p:par>
                      </p:childTnLst>
                    </p:cTn>
                  </p:par>
                  <p:par>
                    <p:cTn id="14" fill="hold">
                      <p:stCondLst>
                        <p:cond delay="indefinite"/>
                      </p:stCondLst>
                      <p:childTnLst>
                        <p:par>
                          <p:cTn id="15" fill="hold">
                            <p:stCondLst>
                              <p:cond delay="0"/>
                            </p:stCondLst>
                            <p:childTnLst>
                              <p:par>
                                <p:cTn id="16" presetID="4" presetClass="entr" presetSubtype="32" fill="hold" grpId="0" nodeType="clickEffect">
                                  <p:stCondLst>
                                    <p:cond delay="0"/>
                                  </p:stCondLst>
                                  <p:childTnLst>
                                    <p:set>
                                      <p:cBhvr>
                                        <p:cTn id="17" dur="1" fill="hold">
                                          <p:stCondLst>
                                            <p:cond delay="0"/>
                                          </p:stCondLst>
                                        </p:cTn>
                                        <p:tgtEl>
                                          <p:spTgt spid="60423"/>
                                        </p:tgtEl>
                                        <p:attrNameLst>
                                          <p:attrName>style.visibility</p:attrName>
                                        </p:attrNameLst>
                                      </p:cBhvr>
                                      <p:to>
                                        <p:strVal val="visible"/>
                                      </p:to>
                                    </p:set>
                                    <p:animEffect transition="in" filter="box(out)">
                                      <p:cBhvr>
                                        <p:cTn id="18" dur="500"/>
                                        <p:tgtEl>
                                          <p:spTgt spid="60423"/>
                                        </p:tgtEl>
                                      </p:cBhvr>
                                    </p:animEffect>
                                  </p:childTnLst>
                                  <p:subTnLst>
                                    <p:audio>
                                      <p:cMediaNode>
                                        <p:cTn display="0" masterRel="sameClick">
                                          <p:stCondLst>
                                            <p:cond evt="begin" delay="0">
                                              <p:tn val="16"/>
                                            </p:cond>
                                          </p:stCondLst>
                                          <p:endCondLst>
                                            <p:cond evt="onStopAudio" delay="0">
                                              <p:tgtEl>
                                                <p:sldTgt/>
                                              </p:tgtEl>
                                            </p:cond>
                                          </p:endCondLst>
                                        </p:cTn>
                                        <p:tgtEl>
                                          <p:sndTgt r:embed="rId2" name="CAMERA.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421" grpId="0" animBg="1" autoUpdateAnimBg="0"/>
      <p:bldP spid="60422" grpId="0" animBg="1" autoUpdateAnimBg="0"/>
      <p:bldP spid="60423" grpId="0" animBg="1"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altLang="zh-CN" sz="3200" smtClean="0">
                <a:solidFill>
                  <a:schemeClr val="tx2"/>
                </a:solidFill>
              </a:rPr>
              <a:t>§1-5 </a:t>
            </a:r>
            <a:r>
              <a:rPr lang="zh-CN" altLang="en-US" sz="3200" smtClean="0">
                <a:solidFill>
                  <a:schemeClr val="tx2"/>
                </a:solidFill>
              </a:rPr>
              <a:t>运行Ｃ程序的步骤和方法</a:t>
            </a:r>
            <a:endParaRPr lang="zh-CN" altLang="en-US" sz="4800" b="1" smtClean="0">
              <a:solidFill>
                <a:srgbClr val="008000"/>
              </a:solidFill>
              <a:latin typeface="方正姚体" pitchFamily="2" charset="-122"/>
              <a:ea typeface="方正姚体" pitchFamily="2" charset="-122"/>
            </a:endParaRPr>
          </a:p>
        </p:txBody>
      </p:sp>
      <p:sp>
        <p:nvSpPr>
          <p:cNvPr id="40963" name="Rectangle 3"/>
          <p:cNvSpPr>
            <a:spLocks noGrp="1" noChangeArrowheads="1"/>
          </p:cNvSpPr>
          <p:nvPr>
            <p:ph type="body" idx="1"/>
          </p:nvPr>
        </p:nvSpPr>
        <p:spPr/>
        <p:txBody>
          <a:bodyPr/>
          <a:lstStyle/>
          <a:p>
            <a:pPr eaLnBrk="1" hangingPunct="1">
              <a:defRPr/>
            </a:pPr>
            <a:r>
              <a:rPr kumimoji="1" lang="zh-CN" altLang="zh-CN" smtClean="0">
                <a:solidFill>
                  <a:schemeClr val="accent2"/>
                </a:solidFill>
              </a:rPr>
              <a:t>一、</a:t>
            </a:r>
            <a:r>
              <a:rPr kumimoji="1" lang="zh-CN" altLang="en-US" b="1" smtClean="0">
                <a:solidFill>
                  <a:schemeClr val="accent2"/>
                </a:solidFill>
                <a:effectLst>
                  <a:outerShdw blurRad="38100" dist="38100" dir="2700000" algn="tl">
                    <a:srgbClr val="C0C0C0"/>
                  </a:outerShdw>
                </a:effectLst>
              </a:rPr>
              <a:t>运行Ｃ程序的步骤</a:t>
            </a:r>
            <a:endParaRPr kumimoji="1" lang="zh-CN" altLang="zh-CN" smtClean="0">
              <a:solidFill>
                <a:schemeClr val="accent2"/>
              </a:solidFill>
            </a:endParaRPr>
          </a:p>
          <a:p>
            <a:pPr eaLnBrk="1" hangingPunct="1">
              <a:defRPr/>
            </a:pPr>
            <a:r>
              <a:rPr kumimoji="1" lang="zh-CN" altLang="en-US" smtClean="0">
                <a:solidFill>
                  <a:srgbClr val="000099"/>
                </a:solidFill>
              </a:rPr>
              <a:t>上机输入与编辑源程序</a:t>
            </a:r>
          </a:p>
          <a:p>
            <a:pPr eaLnBrk="1" hangingPunct="1">
              <a:defRPr/>
            </a:pPr>
            <a:r>
              <a:rPr kumimoji="1" lang="zh-CN" altLang="en-US" smtClean="0">
                <a:solidFill>
                  <a:srgbClr val="000099"/>
                </a:solidFill>
              </a:rPr>
              <a:t>对源程序进行编译</a:t>
            </a:r>
          </a:p>
          <a:p>
            <a:pPr eaLnBrk="1" hangingPunct="1">
              <a:defRPr/>
            </a:pPr>
            <a:r>
              <a:rPr kumimoji="1" lang="zh-CN" altLang="en-US" smtClean="0">
                <a:solidFill>
                  <a:srgbClr val="000099"/>
                </a:solidFill>
              </a:rPr>
              <a:t>与库函数连接</a:t>
            </a:r>
          </a:p>
          <a:p>
            <a:pPr eaLnBrk="1" hangingPunct="1">
              <a:defRPr/>
            </a:pPr>
            <a:r>
              <a:rPr kumimoji="1" lang="zh-CN" altLang="en-US" smtClean="0">
                <a:solidFill>
                  <a:srgbClr val="000099"/>
                </a:solidFill>
              </a:rPr>
              <a:t>运行目标程序</a:t>
            </a:r>
            <a:endParaRPr kumimoji="1" lang="zh-CN" altLang="zh-CN" smtClean="0">
              <a:solidFill>
                <a:srgbClr val="000099"/>
              </a:solidFill>
            </a:endParaRPr>
          </a:p>
          <a:p>
            <a:pPr eaLnBrk="1" hangingPunct="1">
              <a:defRPr/>
            </a:pPr>
            <a:endParaRPr lang="en-US" altLang="zh-CN" smtClean="0"/>
          </a:p>
        </p:txBody>
      </p:sp>
      <p:pic>
        <p:nvPicPr>
          <p:cNvPr id="40966" name="Picture 6" descr="a1"/>
          <p:cNvPicPr>
            <a:picLocks noChangeAspect="1" noChangeArrowheads="1"/>
          </p:cNvPicPr>
          <p:nvPr/>
        </p:nvPicPr>
        <p:blipFill>
          <a:blip r:embed="rId2"/>
          <a:srcRect/>
          <a:stretch>
            <a:fillRect/>
          </a:stretch>
        </p:blipFill>
        <p:spPr bwMode="auto">
          <a:xfrm>
            <a:off x="4572000" y="0"/>
            <a:ext cx="4572000" cy="6813550"/>
          </a:xfrm>
          <a:prstGeom prst="rect">
            <a:avLst/>
          </a:prstGeom>
          <a:noFill/>
          <a:ln w="9525">
            <a:noFill/>
            <a:miter lim="800000"/>
            <a:headEnd/>
            <a:tailEnd/>
          </a:ln>
        </p:spPr>
      </p:pic>
      <p:sp>
        <p:nvSpPr>
          <p:cNvPr id="40967" name="Oval 7"/>
          <p:cNvSpPr>
            <a:spLocks noChangeArrowheads="1"/>
          </p:cNvSpPr>
          <p:nvPr/>
        </p:nvSpPr>
        <p:spPr bwMode="auto">
          <a:xfrm>
            <a:off x="4716463" y="3789363"/>
            <a:ext cx="1152525" cy="1008062"/>
          </a:xfrm>
          <a:prstGeom prst="ellipse">
            <a:avLst/>
          </a:prstGeom>
          <a:noFill/>
          <a:ln w="38100">
            <a:solidFill>
              <a:srgbClr val="FF0000"/>
            </a:solidFill>
            <a:round/>
            <a:headEnd/>
            <a:tailEnd/>
          </a:ln>
        </p:spPr>
        <p:txBody>
          <a:bodyPr wrap="none" anchor="ctr"/>
          <a:lstStyle/>
          <a:p>
            <a:endParaRPr lang="zh-CN" altLang="en-US"/>
          </a:p>
        </p:txBody>
      </p:sp>
      <p:sp>
        <p:nvSpPr>
          <p:cNvPr id="40968" name="Oval 8"/>
          <p:cNvSpPr>
            <a:spLocks noChangeArrowheads="1"/>
          </p:cNvSpPr>
          <p:nvPr/>
        </p:nvSpPr>
        <p:spPr bwMode="auto">
          <a:xfrm>
            <a:off x="7956550" y="1052513"/>
            <a:ext cx="1152525" cy="1008062"/>
          </a:xfrm>
          <a:prstGeom prst="ellipse">
            <a:avLst/>
          </a:prstGeom>
          <a:noFill/>
          <a:ln w="38100">
            <a:solidFill>
              <a:srgbClr val="FF0000"/>
            </a:solidFill>
            <a:round/>
            <a:headEnd/>
            <a:tailEnd/>
          </a:ln>
        </p:spPr>
        <p:txBody>
          <a:bodyPr wrap="none" anchor="ctr"/>
          <a:lstStyle/>
          <a:p>
            <a:endParaRPr lang="zh-CN" altLang="en-US"/>
          </a:p>
        </p:txBody>
      </p:sp>
      <p:sp>
        <p:nvSpPr>
          <p:cNvPr id="40969" name="Oval 9"/>
          <p:cNvSpPr>
            <a:spLocks noChangeArrowheads="1"/>
          </p:cNvSpPr>
          <p:nvPr/>
        </p:nvSpPr>
        <p:spPr bwMode="auto">
          <a:xfrm>
            <a:off x="7991475" y="2276475"/>
            <a:ext cx="1152525" cy="1008063"/>
          </a:xfrm>
          <a:prstGeom prst="ellipse">
            <a:avLst/>
          </a:prstGeom>
          <a:noFill/>
          <a:ln w="38100">
            <a:solidFill>
              <a:srgbClr val="FF0000"/>
            </a:solidFill>
            <a:round/>
            <a:headEnd/>
            <a:tailEnd/>
          </a:ln>
        </p:spPr>
        <p:txBody>
          <a:bodyPr wrap="none" anchor="ct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0966"/>
                                        </p:tgtEl>
                                        <p:attrNameLst>
                                          <p:attrName>style.visibility</p:attrName>
                                        </p:attrNameLst>
                                      </p:cBhvr>
                                      <p:to>
                                        <p:strVal val="visible"/>
                                      </p:to>
                                    </p:set>
                                    <p:animEffect transition="in" filter="blinds(horizontal)">
                                      <p:cBhvr>
                                        <p:cTn id="7" dur="500"/>
                                        <p:tgtEl>
                                          <p:spTgt spid="40966"/>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40968"/>
                                        </p:tgtEl>
                                        <p:attrNameLst>
                                          <p:attrName>style.visibility</p:attrName>
                                        </p:attrNameLst>
                                      </p:cBhvr>
                                      <p:to>
                                        <p:strVal val="visible"/>
                                      </p:to>
                                    </p:set>
                                    <p:animEffect transition="in" filter="box(in)">
                                      <p:cBhvr>
                                        <p:cTn id="12" dur="500"/>
                                        <p:tgtEl>
                                          <p:spTgt spid="40968"/>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40969"/>
                                        </p:tgtEl>
                                        <p:attrNameLst>
                                          <p:attrName>style.visibility</p:attrName>
                                        </p:attrNameLst>
                                      </p:cBhvr>
                                      <p:to>
                                        <p:strVal val="visible"/>
                                      </p:to>
                                    </p:set>
                                    <p:animEffect transition="in" filter="box(in)">
                                      <p:cBhvr>
                                        <p:cTn id="17" dur="500"/>
                                        <p:tgtEl>
                                          <p:spTgt spid="40969"/>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40967"/>
                                        </p:tgtEl>
                                        <p:attrNameLst>
                                          <p:attrName>style.visibility</p:attrName>
                                        </p:attrNameLst>
                                      </p:cBhvr>
                                      <p:to>
                                        <p:strVal val="visible"/>
                                      </p:to>
                                    </p:set>
                                    <p:animEffect transition="in" filter="box(in)">
                                      <p:cBhvr>
                                        <p:cTn id="22" dur="500"/>
                                        <p:tgtEl>
                                          <p:spTgt spid="409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7" grpId="0" animBg="1"/>
      <p:bldP spid="40968" grpId="0" animBg="1"/>
      <p:bldP spid="4096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zh-CN" altLang="en-US" smtClean="0"/>
              <a:t>参考书目</a:t>
            </a:r>
          </a:p>
        </p:txBody>
      </p:sp>
      <p:sp>
        <p:nvSpPr>
          <p:cNvPr id="46083" name="Rectangle 3"/>
          <p:cNvSpPr>
            <a:spLocks noGrp="1" noChangeArrowheads="1"/>
          </p:cNvSpPr>
          <p:nvPr>
            <p:ph type="body" idx="1"/>
          </p:nvPr>
        </p:nvSpPr>
        <p:spPr/>
        <p:txBody>
          <a:bodyPr/>
          <a:lstStyle/>
          <a:p>
            <a:pPr eaLnBrk="1" hangingPunct="1"/>
            <a:r>
              <a:rPr lang="en-US" altLang="zh-CN" smtClean="0"/>
              <a:t>《</a:t>
            </a:r>
            <a:r>
              <a:rPr lang="zh-CN" altLang="en-US" smtClean="0"/>
              <a:t>编程之美</a:t>
            </a:r>
            <a:r>
              <a:rPr lang="en-US" altLang="zh-CN" smtClean="0">
                <a:latin typeface="Arial" charset="0"/>
              </a:rPr>
              <a:t>——</a:t>
            </a:r>
            <a:r>
              <a:rPr lang="zh-CN" altLang="en-US" smtClean="0"/>
              <a:t>微软技术面试心得</a:t>
            </a:r>
            <a:r>
              <a:rPr lang="en-US" altLang="zh-CN" smtClean="0"/>
              <a:t>》</a:t>
            </a:r>
          </a:p>
          <a:p>
            <a:pPr algn="r" eaLnBrk="1" hangingPunct="1">
              <a:buFontTx/>
              <a:buNone/>
            </a:pPr>
            <a:r>
              <a:rPr lang="zh-CN" altLang="en-US" smtClean="0"/>
              <a:t>电子工业出版社</a:t>
            </a:r>
          </a:p>
          <a:p>
            <a:pPr algn="r" eaLnBrk="1" hangingPunct="1">
              <a:buFontTx/>
              <a:buNone/>
            </a:pPr>
            <a:r>
              <a:rPr lang="zh-CN" altLang="en-US" smtClean="0"/>
              <a:t>微软亚洲研究院</a:t>
            </a:r>
          </a:p>
          <a:p>
            <a:pPr eaLnBrk="1" hangingPunct="1"/>
            <a:r>
              <a:rPr lang="en-US" altLang="zh-CN" smtClean="0"/>
              <a:t>《C</a:t>
            </a:r>
            <a:r>
              <a:rPr lang="zh-CN" altLang="en-US" smtClean="0"/>
              <a:t>代码大全</a:t>
            </a:r>
            <a:r>
              <a:rPr lang="en-US" altLang="zh-CN" smtClean="0"/>
              <a:t>》</a:t>
            </a:r>
            <a:r>
              <a:rPr lang="zh-CN" altLang="en-US" smtClean="0"/>
              <a:t>第四版</a:t>
            </a:r>
          </a:p>
          <a:p>
            <a:pPr algn="r" eaLnBrk="1" hangingPunct="1">
              <a:buFontTx/>
              <a:buNone/>
            </a:pPr>
            <a:r>
              <a:rPr lang="zh-CN" altLang="en-US" smtClean="0"/>
              <a:t>电子工业出版社</a:t>
            </a:r>
          </a:p>
          <a:p>
            <a:pPr algn="r" eaLnBrk="1" hangingPunct="1">
              <a:buFontTx/>
              <a:buNone/>
            </a:pPr>
            <a:endParaRPr lang="zh-CN" altLang="en-US" smtClean="0"/>
          </a:p>
          <a:p>
            <a:pPr eaLnBrk="1" hangingPunct="1"/>
            <a:endParaRPr lang="en-US" altLang="zh-CN"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zh-CN" altLang="en-US" smtClean="0"/>
              <a:t>学习方法</a:t>
            </a:r>
          </a:p>
        </p:txBody>
      </p:sp>
      <p:sp>
        <p:nvSpPr>
          <p:cNvPr id="7171" name="Rectangle 3"/>
          <p:cNvSpPr>
            <a:spLocks noGrp="1" noChangeArrowheads="1"/>
          </p:cNvSpPr>
          <p:nvPr>
            <p:ph type="body" idx="1"/>
          </p:nvPr>
        </p:nvSpPr>
        <p:spPr/>
        <p:txBody>
          <a:bodyPr/>
          <a:lstStyle/>
          <a:p>
            <a:pPr eaLnBrk="1" hangingPunct="1"/>
            <a:r>
              <a:rPr lang="zh-CN" altLang="en-US" smtClean="0"/>
              <a:t>实践实践再实践</a:t>
            </a:r>
          </a:p>
          <a:p>
            <a:pPr eaLnBrk="1" hangingPunct="1"/>
            <a:r>
              <a:rPr lang="zh-CN" altLang="en-US" smtClean="0"/>
              <a:t>实践是检验真理的唯一标准</a:t>
            </a:r>
          </a:p>
          <a:p>
            <a:pPr eaLnBrk="1" hangingPunct="1"/>
            <a:r>
              <a:rPr lang="zh-CN" altLang="en-US" smtClean="0"/>
              <a:t>理论</a:t>
            </a:r>
            <a:r>
              <a:rPr lang="en-US" altLang="zh-CN" smtClean="0"/>
              <a:t>+</a:t>
            </a:r>
            <a:r>
              <a:rPr lang="zh-CN" altLang="en-US" smtClean="0"/>
              <a:t>实践</a:t>
            </a:r>
          </a:p>
          <a:p>
            <a:pPr eaLnBrk="1" hangingPunct="1"/>
            <a:r>
              <a:rPr lang="zh-CN" altLang="en-US" smtClean="0"/>
              <a:t>课堂</a:t>
            </a:r>
            <a:r>
              <a:rPr lang="en-US" altLang="zh-CN" smtClean="0"/>
              <a:t>+</a:t>
            </a:r>
            <a:r>
              <a:rPr lang="zh-CN" altLang="en-US" smtClean="0"/>
              <a:t>书本</a:t>
            </a:r>
          </a:p>
          <a:p>
            <a:pPr eaLnBrk="1" hangingPunct="1"/>
            <a:r>
              <a:rPr lang="zh-CN" altLang="en-US" smtClean="0"/>
              <a:t>人脑</a:t>
            </a:r>
            <a:r>
              <a:rPr lang="en-US" altLang="zh-CN" smtClean="0"/>
              <a:t>+</a:t>
            </a:r>
            <a:r>
              <a:rPr lang="zh-CN" altLang="en-US" smtClean="0"/>
              <a:t>电脑</a:t>
            </a:r>
          </a:p>
          <a:p>
            <a:pPr eaLnBrk="1" hangingPunct="1"/>
            <a:endParaRPr lang="en-US" altLang="zh-CN"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eaLnBrk="1" hangingPunct="1"/>
            <a:r>
              <a:rPr lang="zh-CN" altLang="en-US" dirty="0"/>
              <a:t>要求</a:t>
            </a:r>
            <a:endParaRPr lang="zh-CN" altLang="en-US" dirty="0" smtClean="0"/>
          </a:p>
        </p:txBody>
      </p:sp>
      <p:sp>
        <p:nvSpPr>
          <p:cNvPr id="25603" name="Rectangle 3"/>
          <p:cNvSpPr>
            <a:spLocks noGrp="1" noChangeArrowheads="1"/>
          </p:cNvSpPr>
          <p:nvPr>
            <p:ph type="body" idx="1"/>
          </p:nvPr>
        </p:nvSpPr>
        <p:spPr/>
        <p:txBody>
          <a:bodyPr/>
          <a:lstStyle/>
          <a:p>
            <a:pPr eaLnBrk="1" hangingPunct="1"/>
            <a:r>
              <a:rPr lang="zh-CN" altLang="en-US" dirty="0" smtClean="0"/>
              <a:t>互动</a:t>
            </a:r>
          </a:p>
          <a:p>
            <a:pPr eaLnBrk="1" hangingPunct="1"/>
            <a:r>
              <a:rPr lang="zh-CN" altLang="en-US" dirty="0" smtClean="0"/>
              <a:t>课堂：动脑、动手、提问</a:t>
            </a:r>
          </a:p>
          <a:p>
            <a:pPr eaLnBrk="1" hangingPunct="1"/>
            <a:r>
              <a:rPr lang="zh-CN" altLang="en-US" dirty="0" smtClean="0"/>
              <a:t>作业和实验：真实</a:t>
            </a:r>
            <a:endParaRPr lang="en-US" altLang="zh-CN" dirty="0" smtClean="0"/>
          </a:p>
          <a:p>
            <a:pPr eaLnBrk="1" hangingPunct="1"/>
            <a:r>
              <a:rPr lang="zh-CN" altLang="en-US" dirty="0" smtClean="0"/>
              <a:t>守时</a:t>
            </a:r>
            <a:r>
              <a:rPr lang="zh-CN" altLang="en-US" smtClean="0"/>
              <a:t>：</a:t>
            </a:r>
            <a:r>
              <a:rPr lang="zh-CN" altLang="en-US" smtClean="0"/>
              <a:t>提前</a:t>
            </a:r>
            <a:r>
              <a:rPr lang="en-US" altLang="zh-CN" smtClean="0"/>
              <a:t>5</a:t>
            </a:r>
            <a:r>
              <a:rPr lang="zh-CN" altLang="en-US" dirty="0" smtClean="0"/>
              <a:t>分钟进入机房</a:t>
            </a:r>
          </a:p>
          <a:p>
            <a:pPr eaLnBrk="1" hangingPunct="1"/>
            <a:r>
              <a:rPr lang="zh-CN" altLang="en-US" dirty="0" smtClean="0"/>
              <a:t>答疑地点</a:t>
            </a:r>
            <a:r>
              <a:rPr lang="en-US" altLang="zh-CN" dirty="0" smtClean="0"/>
              <a:t>【</a:t>
            </a:r>
            <a:r>
              <a:rPr lang="zh-CN" altLang="en-US" dirty="0" smtClean="0"/>
              <a:t>最好提前预约</a:t>
            </a:r>
            <a:r>
              <a:rPr lang="en-US" altLang="zh-CN" dirty="0" smtClean="0"/>
              <a:t>】</a:t>
            </a:r>
          </a:p>
          <a:p>
            <a:pPr lvl="1" eaLnBrk="1" hangingPunct="1"/>
            <a:r>
              <a:rPr lang="zh-CN" altLang="en-US" dirty="0" smtClean="0"/>
              <a:t>周一下午</a:t>
            </a:r>
            <a:r>
              <a:rPr lang="en-US" altLang="zh-CN" dirty="0" smtClean="0"/>
              <a:t>2-2-207</a:t>
            </a:r>
            <a:r>
              <a:rPr lang="zh-CN" altLang="en-US" dirty="0" smtClean="0"/>
              <a:t>（西门）软件工程办公室</a:t>
            </a:r>
          </a:p>
          <a:p>
            <a:pPr eaLnBrk="1" hangingPunct="1"/>
            <a:endParaRPr lang="en-US" altLang="zh-CN"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5603">
                                            <p:txEl>
                                              <p:pRg st="0" end="0"/>
                                            </p:txEl>
                                          </p:spTgt>
                                        </p:tgtEl>
                                        <p:attrNameLst>
                                          <p:attrName>style.visibility</p:attrName>
                                        </p:attrNameLst>
                                      </p:cBhvr>
                                      <p:to>
                                        <p:strVal val="visible"/>
                                      </p:to>
                                    </p:set>
                                    <p:animEffect transition="in" filter="box(in)">
                                      <p:cBhvr>
                                        <p:cTn id="7" dur="500"/>
                                        <p:tgtEl>
                                          <p:spTgt spid="256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25603">
                                            <p:txEl>
                                              <p:pRg st="1" end="1"/>
                                            </p:txEl>
                                          </p:spTgt>
                                        </p:tgtEl>
                                        <p:attrNameLst>
                                          <p:attrName>style.visibility</p:attrName>
                                        </p:attrNameLst>
                                      </p:cBhvr>
                                      <p:to>
                                        <p:strVal val="visible"/>
                                      </p:to>
                                    </p:set>
                                    <p:animEffect transition="in" filter="box(in)">
                                      <p:cBhvr>
                                        <p:cTn id="12" dur="500"/>
                                        <p:tgtEl>
                                          <p:spTgt spid="2560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25603">
                                            <p:txEl>
                                              <p:pRg st="2" end="2"/>
                                            </p:txEl>
                                          </p:spTgt>
                                        </p:tgtEl>
                                        <p:attrNameLst>
                                          <p:attrName>style.visibility</p:attrName>
                                        </p:attrNameLst>
                                      </p:cBhvr>
                                      <p:to>
                                        <p:strVal val="visible"/>
                                      </p:to>
                                    </p:set>
                                    <p:animEffect transition="in" filter="box(in)">
                                      <p:cBhvr>
                                        <p:cTn id="17" dur="500"/>
                                        <p:tgtEl>
                                          <p:spTgt spid="2560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grpId="0" nodeType="clickEffect">
                                  <p:stCondLst>
                                    <p:cond delay="0"/>
                                  </p:stCondLst>
                                  <p:childTnLst>
                                    <p:set>
                                      <p:cBhvr>
                                        <p:cTn id="21" dur="1" fill="hold">
                                          <p:stCondLst>
                                            <p:cond delay="0"/>
                                          </p:stCondLst>
                                        </p:cTn>
                                        <p:tgtEl>
                                          <p:spTgt spid="25603">
                                            <p:txEl>
                                              <p:pRg st="3" end="3"/>
                                            </p:txEl>
                                          </p:spTgt>
                                        </p:tgtEl>
                                        <p:attrNameLst>
                                          <p:attrName>style.visibility</p:attrName>
                                        </p:attrNameLst>
                                      </p:cBhvr>
                                      <p:to>
                                        <p:strVal val="visible"/>
                                      </p:to>
                                    </p:set>
                                    <p:animEffect transition="in" filter="box(in)">
                                      <p:cBhvr>
                                        <p:cTn id="22" dur="500"/>
                                        <p:tgtEl>
                                          <p:spTgt spid="2560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25603">
                                            <p:txEl>
                                              <p:pRg st="4" end="4"/>
                                            </p:txEl>
                                          </p:spTgt>
                                        </p:tgtEl>
                                        <p:attrNameLst>
                                          <p:attrName>style.visibility</p:attrName>
                                        </p:attrNameLst>
                                      </p:cBhvr>
                                      <p:to>
                                        <p:strVal val="visible"/>
                                      </p:to>
                                    </p:set>
                                    <p:animEffect transition="in" filter="box(in)">
                                      <p:cBhvr>
                                        <p:cTn id="27" dur="500"/>
                                        <p:tgtEl>
                                          <p:spTgt spid="25603">
                                            <p:txEl>
                                              <p:pRg st="4" end="4"/>
                                            </p:txEl>
                                          </p:spTgt>
                                        </p:tgtEl>
                                      </p:cBhvr>
                                    </p:animEffect>
                                  </p:childTnLst>
                                </p:cTn>
                              </p:par>
                              <p:par>
                                <p:cTn id="28" presetID="4" presetClass="entr" presetSubtype="16" fill="hold" grpId="0" nodeType="withEffect">
                                  <p:stCondLst>
                                    <p:cond delay="0"/>
                                  </p:stCondLst>
                                  <p:childTnLst>
                                    <p:set>
                                      <p:cBhvr>
                                        <p:cTn id="29" dur="1" fill="hold">
                                          <p:stCondLst>
                                            <p:cond delay="0"/>
                                          </p:stCondLst>
                                        </p:cTn>
                                        <p:tgtEl>
                                          <p:spTgt spid="25603">
                                            <p:txEl>
                                              <p:pRg st="5" end="5"/>
                                            </p:txEl>
                                          </p:spTgt>
                                        </p:tgtEl>
                                        <p:attrNameLst>
                                          <p:attrName>style.visibility</p:attrName>
                                        </p:attrNameLst>
                                      </p:cBhvr>
                                      <p:to>
                                        <p:strVal val="visible"/>
                                      </p:to>
                                    </p:set>
                                    <p:animEffect transition="in" filter="box(in)">
                                      <p:cBhvr>
                                        <p:cTn id="30" dur="500"/>
                                        <p:tgtEl>
                                          <p:spTgt spid="2560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ChangeArrowheads="1"/>
          </p:cNvSpPr>
          <p:nvPr/>
        </p:nvSpPr>
        <p:spPr bwMode="auto">
          <a:xfrm>
            <a:off x="660400" y="533400"/>
            <a:ext cx="8420100" cy="1143000"/>
          </a:xfrm>
          <a:prstGeom prst="rect">
            <a:avLst/>
          </a:prstGeom>
          <a:noFill/>
          <a:ln w="9525">
            <a:noFill/>
            <a:miter lim="800000"/>
            <a:headEnd/>
            <a:tailEnd/>
          </a:ln>
        </p:spPr>
        <p:txBody>
          <a:bodyPr/>
          <a:lstStyle/>
          <a:p>
            <a:r>
              <a:rPr lang="zh-CN" altLang="en-US" sz="4800" b="1">
                <a:latin typeface="隶书" pitchFamily="49" charset="-122"/>
                <a:ea typeface="隶书" pitchFamily="49" charset="-122"/>
              </a:rPr>
              <a:t>什么是</a:t>
            </a:r>
            <a:r>
              <a:rPr lang="en-US" altLang="zh-CN" sz="4800" b="1">
                <a:latin typeface="隶书" pitchFamily="49" charset="-122"/>
                <a:ea typeface="隶书" pitchFamily="49" charset="-122"/>
              </a:rPr>
              <a:t>C</a:t>
            </a:r>
            <a:r>
              <a:rPr lang="zh-CN" altLang="en-US" sz="4800" b="1">
                <a:latin typeface="隶书" pitchFamily="49" charset="-122"/>
                <a:ea typeface="隶书" pitchFamily="49" charset="-122"/>
              </a:rPr>
              <a:t>语言？</a:t>
            </a:r>
          </a:p>
        </p:txBody>
      </p:sp>
      <p:sp>
        <p:nvSpPr>
          <p:cNvPr id="26629" name="Text Box 5"/>
          <p:cNvSpPr txBox="1">
            <a:spLocks noChangeArrowheads="1"/>
          </p:cNvSpPr>
          <p:nvPr/>
        </p:nvSpPr>
        <p:spPr bwMode="auto">
          <a:xfrm>
            <a:off x="742950" y="1465263"/>
            <a:ext cx="8337550" cy="1169987"/>
          </a:xfrm>
          <a:prstGeom prst="rect">
            <a:avLst/>
          </a:prstGeom>
          <a:noFill/>
          <a:ln w="9525">
            <a:solidFill>
              <a:srgbClr val="000080"/>
            </a:solidFill>
            <a:miter lim="800000"/>
            <a:headEnd/>
            <a:tailEnd/>
          </a:ln>
        </p:spPr>
        <p:txBody>
          <a:bodyPr lIns="90000" tIns="46800" rIns="90000" bIns="46800">
            <a:spAutoFit/>
          </a:bodyPr>
          <a:lstStyle/>
          <a:p>
            <a:pPr>
              <a:spcBef>
                <a:spcPct val="50000"/>
              </a:spcBef>
            </a:pPr>
            <a:r>
              <a:rPr kumimoji="1" lang="en-US" altLang="zh-CN" sz="2800" b="1">
                <a:latin typeface="Times New Roman" pitchFamily="18" charset="0"/>
                <a:ea typeface="楷体_GB2312" pitchFamily="49" charset="-122"/>
              </a:rPr>
              <a:t>C</a:t>
            </a:r>
            <a:r>
              <a:rPr kumimoji="1" lang="zh-CN" altLang="en-US" sz="2800" b="1">
                <a:latin typeface="Times New Roman" pitchFamily="18" charset="0"/>
                <a:ea typeface="楷体_GB2312" pitchFamily="49" charset="-122"/>
              </a:rPr>
              <a:t>语言是国际上广泛流行的</a:t>
            </a:r>
            <a:r>
              <a:rPr kumimoji="1" lang="zh-CN" altLang="en-US" sz="2800" b="1" u="sng">
                <a:solidFill>
                  <a:schemeClr val="tx2"/>
                </a:solidFill>
                <a:latin typeface="Times New Roman" pitchFamily="18" charset="0"/>
                <a:ea typeface="楷体_GB2312" pitchFamily="49" charset="-122"/>
              </a:rPr>
              <a:t>计算机高级语言</a:t>
            </a:r>
            <a:r>
              <a:rPr kumimoji="1" lang="zh-CN" altLang="en-US" sz="2800" b="1">
                <a:latin typeface="Times New Roman" pitchFamily="18" charset="0"/>
                <a:ea typeface="楷体_GB2312" pitchFamily="49" charset="-122"/>
              </a:rPr>
              <a:t>，</a:t>
            </a:r>
          </a:p>
          <a:p>
            <a:pPr>
              <a:spcBef>
                <a:spcPct val="50000"/>
              </a:spcBef>
            </a:pPr>
            <a:r>
              <a:rPr kumimoji="1" lang="zh-CN" altLang="en-US" sz="2800" b="1">
                <a:latin typeface="Times New Roman" pitchFamily="18" charset="0"/>
                <a:ea typeface="楷体_GB2312" pitchFamily="49" charset="-122"/>
              </a:rPr>
              <a:t>既可用来写</a:t>
            </a:r>
            <a:r>
              <a:rPr kumimoji="1" lang="zh-CN" altLang="en-US" sz="2800" b="1" u="sng">
                <a:solidFill>
                  <a:schemeClr val="tx2"/>
                </a:solidFill>
                <a:latin typeface="Times New Roman" pitchFamily="18" charset="0"/>
                <a:ea typeface="楷体_GB2312" pitchFamily="49" charset="-122"/>
              </a:rPr>
              <a:t>系统软件</a:t>
            </a:r>
            <a:r>
              <a:rPr kumimoji="1" lang="zh-CN" altLang="en-US" sz="2800" b="1">
                <a:latin typeface="Times New Roman" pitchFamily="18" charset="0"/>
                <a:ea typeface="楷体_GB2312" pitchFamily="49" charset="-122"/>
              </a:rPr>
              <a:t>，也可用来写</a:t>
            </a:r>
            <a:r>
              <a:rPr kumimoji="1" lang="zh-CN" altLang="en-US" sz="2800" b="1" u="sng">
                <a:solidFill>
                  <a:schemeClr val="tx2"/>
                </a:solidFill>
                <a:latin typeface="Times New Roman" pitchFamily="18" charset="0"/>
                <a:ea typeface="楷体_GB2312" pitchFamily="49" charset="-122"/>
              </a:rPr>
              <a:t>应用软件</a:t>
            </a:r>
            <a:r>
              <a:rPr kumimoji="1" lang="zh-CN" altLang="en-US" sz="2800" b="1">
                <a:latin typeface="Times New Roman" pitchFamily="18" charset="0"/>
                <a:ea typeface="楷体_GB2312" pitchFamily="49" charset="-122"/>
              </a:rPr>
              <a:t>。</a:t>
            </a:r>
          </a:p>
        </p:txBody>
      </p:sp>
      <p:sp>
        <p:nvSpPr>
          <p:cNvPr id="26630" name="Text Box 6"/>
          <p:cNvSpPr txBox="1">
            <a:spLocks noChangeArrowheads="1"/>
          </p:cNvSpPr>
          <p:nvPr/>
        </p:nvSpPr>
        <p:spPr bwMode="auto">
          <a:xfrm>
            <a:off x="742950" y="3481388"/>
            <a:ext cx="8337550" cy="955675"/>
          </a:xfrm>
          <a:prstGeom prst="rect">
            <a:avLst/>
          </a:prstGeom>
          <a:noFill/>
          <a:ln w="9525">
            <a:solidFill>
              <a:srgbClr val="333399"/>
            </a:solidFill>
            <a:miter lim="800000"/>
            <a:headEnd/>
            <a:tailEnd/>
          </a:ln>
        </p:spPr>
        <p:txBody>
          <a:bodyPr lIns="90000" tIns="46800" rIns="90000" bIns="46800">
            <a:spAutoFit/>
          </a:bodyPr>
          <a:lstStyle/>
          <a:p>
            <a:pPr>
              <a:spcBef>
                <a:spcPct val="50000"/>
              </a:spcBef>
            </a:pPr>
            <a:r>
              <a:rPr kumimoji="1" lang="zh-CN" altLang="en-US" sz="2800" b="1">
                <a:solidFill>
                  <a:srgbClr val="000000"/>
                </a:solidFill>
                <a:latin typeface="Times New Roman" pitchFamily="18" charset="0"/>
                <a:ea typeface="楷体_GB2312" pitchFamily="49" charset="-122"/>
              </a:rPr>
              <a:t>要计算机完成某一任务所规定的一组动作或操作步骤</a:t>
            </a:r>
            <a:endParaRPr kumimoji="1" lang="zh-CN" altLang="en-US" sz="2800" b="1">
              <a:latin typeface="Times New Roman" pitchFamily="18" charset="0"/>
              <a:ea typeface="楷体_GB2312" pitchFamily="49" charset="-122"/>
            </a:endParaRPr>
          </a:p>
        </p:txBody>
      </p:sp>
      <p:sp>
        <p:nvSpPr>
          <p:cNvPr id="26631" name="Rectangle 7"/>
          <p:cNvSpPr>
            <a:spLocks noChangeArrowheads="1"/>
          </p:cNvSpPr>
          <p:nvPr/>
        </p:nvSpPr>
        <p:spPr bwMode="auto">
          <a:xfrm>
            <a:off x="577850" y="2573338"/>
            <a:ext cx="8420100" cy="1143000"/>
          </a:xfrm>
          <a:prstGeom prst="rect">
            <a:avLst/>
          </a:prstGeom>
          <a:noFill/>
          <a:ln w="9525">
            <a:noFill/>
            <a:miter lim="800000"/>
            <a:headEnd/>
            <a:tailEnd/>
          </a:ln>
        </p:spPr>
        <p:txBody>
          <a:bodyPr/>
          <a:lstStyle/>
          <a:p>
            <a:r>
              <a:rPr kumimoji="1" lang="zh-CN" altLang="en-US" sz="4800" b="1">
                <a:latin typeface="隶书" pitchFamily="49" charset="-122"/>
                <a:ea typeface="隶书" pitchFamily="49" charset="-122"/>
              </a:rPr>
              <a:t>什么是程序？</a:t>
            </a:r>
          </a:p>
        </p:txBody>
      </p:sp>
      <p:sp>
        <p:nvSpPr>
          <p:cNvPr id="26632" name="Rectangle 8"/>
          <p:cNvSpPr>
            <a:spLocks noChangeArrowheads="1"/>
          </p:cNvSpPr>
          <p:nvPr/>
        </p:nvSpPr>
        <p:spPr bwMode="auto">
          <a:xfrm>
            <a:off x="544513" y="4365625"/>
            <a:ext cx="8420100" cy="1143000"/>
          </a:xfrm>
          <a:prstGeom prst="rect">
            <a:avLst/>
          </a:prstGeom>
          <a:noFill/>
          <a:ln w="9525">
            <a:noFill/>
            <a:miter lim="800000"/>
            <a:headEnd/>
            <a:tailEnd/>
          </a:ln>
        </p:spPr>
        <p:txBody>
          <a:bodyPr/>
          <a:lstStyle/>
          <a:p>
            <a:r>
              <a:rPr kumimoji="1" lang="zh-CN" altLang="en-US" sz="4800" b="1">
                <a:latin typeface="隶书" pitchFamily="49" charset="-122"/>
                <a:ea typeface="隶书" pitchFamily="49" charset="-122"/>
              </a:rPr>
              <a:t>什么是程序设计？</a:t>
            </a:r>
          </a:p>
        </p:txBody>
      </p:sp>
      <p:sp>
        <p:nvSpPr>
          <p:cNvPr id="26633" name="Text Box 9"/>
          <p:cNvSpPr txBox="1">
            <a:spLocks noChangeArrowheads="1"/>
          </p:cNvSpPr>
          <p:nvPr/>
        </p:nvSpPr>
        <p:spPr bwMode="auto">
          <a:xfrm>
            <a:off x="742950" y="5181600"/>
            <a:ext cx="8337550" cy="955675"/>
          </a:xfrm>
          <a:prstGeom prst="rect">
            <a:avLst/>
          </a:prstGeom>
          <a:noFill/>
          <a:ln w="9525">
            <a:solidFill>
              <a:srgbClr val="333399"/>
            </a:solidFill>
            <a:miter lim="800000"/>
            <a:headEnd/>
            <a:tailEnd/>
          </a:ln>
        </p:spPr>
        <p:txBody>
          <a:bodyPr lIns="90000" tIns="46800" rIns="90000" bIns="46800">
            <a:spAutoFit/>
          </a:bodyPr>
          <a:lstStyle/>
          <a:p>
            <a:pPr>
              <a:spcBef>
                <a:spcPct val="50000"/>
              </a:spcBef>
            </a:pPr>
            <a:r>
              <a:rPr kumimoji="1" lang="zh-CN" altLang="en-US" sz="2800" b="1">
                <a:latin typeface="Times New Roman" pitchFamily="18" charset="0"/>
                <a:ea typeface="楷体_GB2312" pitchFamily="49" charset="-122"/>
              </a:rPr>
              <a:t>程序设计是指</a:t>
            </a:r>
            <a:r>
              <a:rPr kumimoji="1" lang="zh-CN" altLang="en-US" sz="2800" b="1" u="sng">
                <a:solidFill>
                  <a:schemeClr val="tx2"/>
                </a:solidFill>
                <a:latin typeface="Times New Roman" pitchFamily="18" charset="0"/>
                <a:ea typeface="楷体_GB2312" pitchFamily="49" charset="-122"/>
              </a:rPr>
              <a:t>设计、编制、调试</a:t>
            </a:r>
            <a:r>
              <a:rPr kumimoji="1" lang="zh-CN" altLang="en-US" sz="2800" b="1">
                <a:latin typeface="Times New Roman" pitchFamily="18" charset="0"/>
                <a:ea typeface="楷体_GB2312" pitchFamily="49" charset="-122"/>
              </a:rPr>
              <a:t>程序的方法和过程。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6628"/>
                                        </p:tgtEl>
                                        <p:attrNameLst>
                                          <p:attrName>style.visibility</p:attrName>
                                        </p:attrNameLst>
                                      </p:cBhvr>
                                      <p:to>
                                        <p:strVal val="visible"/>
                                      </p:to>
                                    </p:set>
                                    <p:anim calcmode="lin" valueType="num">
                                      <p:cBhvr additive="base">
                                        <p:cTn id="7" dur="500" fill="hold"/>
                                        <p:tgtEl>
                                          <p:spTgt spid="26628"/>
                                        </p:tgtEl>
                                        <p:attrNameLst>
                                          <p:attrName>ppt_x</p:attrName>
                                        </p:attrNameLst>
                                      </p:cBhvr>
                                      <p:tavLst>
                                        <p:tav tm="0">
                                          <p:val>
                                            <p:strVal val="0-#ppt_w/2"/>
                                          </p:val>
                                        </p:tav>
                                        <p:tav tm="100000">
                                          <p:val>
                                            <p:strVal val="#ppt_x"/>
                                          </p:val>
                                        </p:tav>
                                      </p:tavLst>
                                    </p:anim>
                                    <p:anim calcmode="lin" valueType="num">
                                      <p:cBhvr additive="base">
                                        <p:cTn id="8" dur="500" fill="hold"/>
                                        <p:tgtEl>
                                          <p:spTgt spid="2662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6629"/>
                                        </p:tgtEl>
                                        <p:attrNameLst>
                                          <p:attrName>style.visibility</p:attrName>
                                        </p:attrNameLst>
                                      </p:cBhvr>
                                      <p:to>
                                        <p:strVal val="visible"/>
                                      </p:to>
                                    </p:set>
                                    <p:anim calcmode="lin" valueType="num">
                                      <p:cBhvr additive="base">
                                        <p:cTn id="13" dur="500" fill="hold"/>
                                        <p:tgtEl>
                                          <p:spTgt spid="26629"/>
                                        </p:tgtEl>
                                        <p:attrNameLst>
                                          <p:attrName>ppt_x</p:attrName>
                                        </p:attrNameLst>
                                      </p:cBhvr>
                                      <p:tavLst>
                                        <p:tav tm="0">
                                          <p:val>
                                            <p:strVal val="0-#ppt_w/2"/>
                                          </p:val>
                                        </p:tav>
                                        <p:tav tm="100000">
                                          <p:val>
                                            <p:strVal val="#ppt_x"/>
                                          </p:val>
                                        </p:tav>
                                      </p:tavLst>
                                    </p:anim>
                                    <p:anim calcmode="lin" valueType="num">
                                      <p:cBhvr additive="base">
                                        <p:cTn id="14" dur="500" fill="hold"/>
                                        <p:tgtEl>
                                          <p:spTgt spid="26629"/>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26631"/>
                                        </p:tgtEl>
                                        <p:attrNameLst>
                                          <p:attrName>style.visibility</p:attrName>
                                        </p:attrNameLst>
                                      </p:cBhvr>
                                      <p:to>
                                        <p:strVal val="visible"/>
                                      </p:to>
                                    </p:set>
                                    <p:anim calcmode="lin" valueType="num">
                                      <p:cBhvr additive="base">
                                        <p:cTn id="19" dur="500" fill="hold"/>
                                        <p:tgtEl>
                                          <p:spTgt spid="26631"/>
                                        </p:tgtEl>
                                        <p:attrNameLst>
                                          <p:attrName>ppt_x</p:attrName>
                                        </p:attrNameLst>
                                      </p:cBhvr>
                                      <p:tavLst>
                                        <p:tav tm="0">
                                          <p:val>
                                            <p:strVal val="0-#ppt_w/2"/>
                                          </p:val>
                                        </p:tav>
                                        <p:tav tm="100000">
                                          <p:val>
                                            <p:strVal val="#ppt_x"/>
                                          </p:val>
                                        </p:tav>
                                      </p:tavLst>
                                    </p:anim>
                                    <p:anim calcmode="lin" valueType="num">
                                      <p:cBhvr additive="base">
                                        <p:cTn id="20" dur="500" fill="hold"/>
                                        <p:tgtEl>
                                          <p:spTgt spid="26631"/>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26630"/>
                                        </p:tgtEl>
                                        <p:attrNameLst>
                                          <p:attrName>style.visibility</p:attrName>
                                        </p:attrNameLst>
                                      </p:cBhvr>
                                      <p:to>
                                        <p:strVal val="visible"/>
                                      </p:to>
                                    </p:set>
                                    <p:anim calcmode="lin" valueType="num">
                                      <p:cBhvr additive="base">
                                        <p:cTn id="25" dur="500" fill="hold"/>
                                        <p:tgtEl>
                                          <p:spTgt spid="26630"/>
                                        </p:tgtEl>
                                        <p:attrNameLst>
                                          <p:attrName>ppt_x</p:attrName>
                                        </p:attrNameLst>
                                      </p:cBhvr>
                                      <p:tavLst>
                                        <p:tav tm="0">
                                          <p:val>
                                            <p:strVal val="0-#ppt_w/2"/>
                                          </p:val>
                                        </p:tav>
                                        <p:tav tm="100000">
                                          <p:val>
                                            <p:strVal val="#ppt_x"/>
                                          </p:val>
                                        </p:tav>
                                      </p:tavLst>
                                    </p:anim>
                                    <p:anim calcmode="lin" valueType="num">
                                      <p:cBhvr additive="base">
                                        <p:cTn id="26" dur="500" fill="hold"/>
                                        <p:tgtEl>
                                          <p:spTgt spid="26630"/>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26632"/>
                                        </p:tgtEl>
                                        <p:attrNameLst>
                                          <p:attrName>style.visibility</p:attrName>
                                        </p:attrNameLst>
                                      </p:cBhvr>
                                      <p:to>
                                        <p:strVal val="visible"/>
                                      </p:to>
                                    </p:set>
                                    <p:anim calcmode="lin" valueType="num">
                                      <p:cBhvr additive="base">
                                        <p:cTn id="31" dur="500" fill="hold"/>
                                        <p:tgtEl>
                                          <p:spTgt spid="26632"/>
                                        </p:tgtEl>
                                        <p:attrNameLst>
                                          <p:attrName>ppt_x</p:attrName>
                                        </p:attrNameLst>
                                      </p:cBhvr>
                                      <p:tavLst>
                                        <p:tav tm="0">
                                          <p:val>
                                            <p:strVal val="0-#ppt_w/2"/>
                                          </p:val>
                                        </p:tav>
                                        <p:tav tm="100000">
                                          <p:val>
                                            <p:strVal val="#ppt_x"/>
                                          </p:val>
                                        </p:tav>
                                      </p:tavLst>
                                    </p:anim>
                                    <p:anim calcmode="lin" valueType="num">
                                      <p:cBhvr additive="base">
                                        <p:cTn id="32" dur="500" fill="hold"/>
                                        <p:tgtEl>
                                          <p:spTgt spid="26632"/>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26633"/>
                                        </p:tgtEl>
                                        <p:attrNameLst>
                                          <p:attrName>style.visibility</p:attrName>
                                        </p:attrNameLst>
                                      </p:cBhvr>
                                      <p:to>
                                        <p:strVal val="visible"/>
                                      </p:to>
                                    </p:set>
                                    <p:anim calcmode="lin" valueType="num">
                                      <p:cBhvr additive="base">
                                        <p:cTn id="37" dur="500" fill="hold"/>
                                        <p:tgtEl>
                                          <p:spTgt spid="26633"/>
                                        </p:tgtEl>
                                        <p:attrNameLst>
                                          <p:attrName>ppt_x</p:attrName>
                                        </p:attrNameLst>
                                      </p:cBhvr>
                                      <p:tavLst>
                                        <p:tav tm="0">
                                          <p:val>
                                            <p:strVal val="0-#ppt_w/2"/>
                                          </p:val>
                                        </p:tav>
                                        <p:tav tm="100000">
                                          <p:val>
                                            <p:strVal val="#ppt_x"/>
                                          </p:val>
                                        </p:tav>
                                      </p:tavLst>
                                    </p:anim>
                                    <p:anim calcmode="lin" valueType="num">
                                      <p:cBhvr additive="base">
                                        <p:cTn id="38" dur="500" fill="hold"/>
                                        <p:tgtEl>
                                          <p:spTgt spid="266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8" grpId="0" autoUpdateAnimBg="0"/>
      <p:bldP spid="26629" grpId="0" animBg="1" autoUpdateAnimBg="0"/>
      <p:bldP spid="26630" grpId="0" animBg="1" autoUpdateAnimBg="0"/>
      <p:bldP spid="26631" grpId="0" autoUpdateAnimBg="0"/>
      <p:bldP spid="26632" grpId="0" autoUpdateAnimBg="0"/>
      <p:bldP spid="26633" grpId="0" animBg="1"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title"/>
          </p:nvPr>
        </p:nvSpPr>
        <p:spPr/>
        <p:txBody>
          <a:bodyPr/>
          <a:lstStyle/>
          <a:p>
            <a:r>
              <a:rPr lang="zh-CN" altLang="en-US" smtClean="0"/>
              <a:t>程序</a:t>
            </a:r>
            <a:r>
              <a:rPr lang="en-US" altLang="zh-CN" smtClean="0"/>
              <a:t>VS</a:t>
            </a:r>
            <a:r>
              <a:rPr lang="zh-CN" altLang="en-US" smtClean="0"/>
              <a:t>菜谱</a:t>
            </a:r>
          </a:p>
        </p:txBody>
      </p:sp>
      <p:sp>
        <p:nvSpPr>
          <p:cNvPr id="10243" name="内容占位符 2"/>
          <p:cNvSpPr>
            <a:spLocks noGrp="1"/>
          </p:cNvSpPr>
          <p:nvPr>
            <p:ph idx="1"/>
          </p:nvPr>
        </p:nvSpPr>
        <p:spPr/>
        <p:txBody>
          <a:bodyPr/>
          <a:lstStyle/>
          <a:p>
            <a:endParaRPr lang="zh-CN" altLang="en-US" smtClean="0"/>
          </a:p>
        </p:txBody>
      </p:sp>
      <p:pic>
        <p:nvPicPr>
          <p:cNvPr id="10244" name="Picture 2"/>
          <p:cNvPicPr>
            <a:picLocks noChangeAspect="1" noChangeArrowheads="1"/>
          </p:cNvPicPr>
          <p:nvPr/>
        </p:nvPicPr>
        <p:blipFill>
          <a:blip r:embed="rId2"/>
          <a:srcRect/>
          <a:stretch>
            <a:fillRect/>
          </a:stretch>
        </p:blipFill>
        <p:spPr bwMode="auto">
          <a:xfrm>
            <a:off x="0" y="1714500"/>
            <a:ext cx="9144000" cy="51435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r>
              <a:rPr lang="zh-CN" altLang="en-US" b="1" smtClean="0">
                <a:solidFill>
                  <a:srgbClr val="006600"/>
                </a:solidFill>
              </a:rPr>
              <a:t>主要内容</a:t>
            </a:r>
          </a:p>
        </p:txBody>
      </p:sp>
      <p:sp>
        <p:nvSpPr>
          <p:cNvPr id="11267" name="Rectangle 3"/>
          <p:cNvSpPr>
            <a:spLocks noGrp="1" noChangeArrowheads="1"/>
          </p:cNvSpPr>
          <p:nvPr>
            <p:ph type="body" idx="1"/>
          </p:nvPr>
        </p:nvSpPr>
        <p:spPr/>
        <p:txBody>
          <a:bodyPr/>
          <a:lstStyle/>
          <a:p>
            <a:pPr eaLnBrk="1" hangingPunct="1">
              <a:lnSpc>
                <a:spcPct val="110000"/>
              </a:lnSpc>
            </a:pPr>
            <a:r>
              <a:rPr lang="en-US" altLang="zh-CN" b="1" smtClean="0">
                <a:solidFill>
                  <a:srgbClr val="008000"/>
                </a:solidFill>
                <a:latin typeface="方正姚体" pitchFamily="2" charset="-122"/>
                <a:ea typeface="方正姚体" pitchFamily="2" charset="-122"/>
              </a:rPr>
              <a:t>1.1 </a:t>
            </a:r>
            <a:r>
              <a:rPr lang="zh-CN" altLang="en-US" b="1" smtClean="0">
                <a:solidFill>
                  <a:srgbClr val="008000"/>
                </a:solidFill>
                <a:latin typeface="方正姚体" pitchFamily="2" charset="-122"/>
                <a:ea typeface="方正姚体" pitchFamily="2" charset="-122"/>
              </a:rPr>
              <a:t>Ｃ语言出现的历史背景</a:t>
            </a:r>
          </a:p>
          <a:p>
            <a:pPr eaLnBrk="1" hangingPunct="1">
              <a:lnSpc>
                <a:spcPct val="110000"/>
              </a:lnSpc>
            </a:pPr>
            <a:r>
              <a:rPr lang="en-US" altLang="zh-CN" b="1" smtClean="0">
                <a:solidFill>
                  <a:srgbClr val="008000"/>
                </a:solidFill>
                <a:latin typeface="方正姚体" pitchFamily="2" charset="-122"/>
                <a:ea typeface="方正姚体" pitchFamily="2" charset="-122"/>
              </a:rPr>
              <a:t>1.2 </a:t>
            </a:r>
            <a:r>
              <a:rPr lang="zh-CN" altLang="en-US" b="1" smtClean="0">
                <a:solidFill>
                  <a:srgbClr val="008000"/>
                </a:solidFill>
                <a:latin typeface="方正姚体" pitchFamily="2" charset="-122"/>
                <a:ea typeface="方正姚体" pitchFamily="2" charset="-122"/>
              </a:rPr>
              <a:t>Ｃ程序的特点</a:t>
            </a:r>
          </a:p>
          <a:p>
            <a:pPr eaLnBrk="1" hangingPunct="1">
              <a:lnSpc>
                <a:spcPct val="110000"/>
              </a:lnSpc>
            </a:pPr>
            <a:r>
              <a:rPr lang="en-US" altLang="zh-CN" b="1" smtClean="0">
                <a:solidFill>
                  <a:srgbClr val="008000"/>
                </a:solidFill>
                <a:latin typeface="方正姚体" pitchFamily="2" charset="-122"/>
                <a:ea typeface="方正姚体" pitchFamily="2" charset="-122"/>
              </a:rPr>
              <a:t>1.3  </a:t>
            </a:r>
            <a:r>
              <a:rPr lang="zh-CN" altLang="en-US" b="1" smtClean="0">
                <a:solidFill>
                  <a:srgbClr val="008000"/>
                </a:solidFill>
                <a:latin typeface="方正姚体" pitchFamily="2" charset="-122"/>
                <a:ea typeface="方正姚体" pitchFamily="2" charset="-122"/>
              </a:rPr>
              <a:t>简单的</a:t>
            </a:r>
            <a:r>
              <a:rPr lang="en-US" altLang="zh-CN" b="1" smtClean="0">
                <a:solidFill>
                  <a:srgbClr val="008000"/>
                </a:solidFill>
                <a:latin typeface="方正姚体" pitchFamily="2" charset="-122"/>
                <a:ea typeface="方正姚体" pitchFamily="2" charset="-122"/>
              </a:rPr>
              <a:t>C</a:t>
            </a:r>
            <a:r>
              <a:rPr lang="zh-CN" altLang="en-US" b="1" smtClean="0">
                <a:solidFill>
                  <a:srgbClr val="008000"/>
                </a:solidFill>
                <a:latin typeface="方正姚体" pitchFamily="2" charset="-122"/>
                <a:ea typeface="方正姚体" pitchFamily="2" charset="-122"/>
              </a:rPr>
              <a:t>语言程序介绍</a:t>
            </a:r>
          </a:p>
          <a:p>
            <a:pPr eaLnBrk="1" hangingPunct="1">
              <a:lnSpc>
                <a:spcPct val="110000"/>
              </a:lnSpc>
            </a:pPr>
            <a:r>
              <a:rPr lang="en-US" altLang="zh-CN" b="1" smtClean="0">
                <a:solidFill>
                  <a:srgbClr val="008000"/>
                </a:solidFill>
                <a:latin typeface="方正姚体" pitchFamily="2" charset="-122"/>
                <a:ea typeface="方正姚体" pitchFamily="2" charset="-122"/>
              </a:rPr>
              <a:t>1.4  </a:t>
            </a:r>
            <a:r>
              <a:rPr lang="zh-CN" altLang="en-US" b="1" smtClean="0">
                <a:solidFill>
                  <a:srgbClr val="008000"/>
                </a:solidFill>
                <a:latin typeface="方正姚体" pitchFamily="2" charset="-122"/>
                <a:ea typeface="方正姚体" pitchFamily="2" charset="-122"/>
              </a:rPr>
              <a:t>运行Ｃ程序的步骤和方法</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eaLnBrk="1" hangingPunct="1"/>
            <a:r>
              <a:rPr lang="en-US" altLang="zh-CN" sz="4000" smtClean="0">
                <a:solidFill>
                  <a:schemeClr val="tx2"/>
                </a:solidFill>
              </a:rPr>
              <a:t>§1-1 </a:t>
            </a:r>
            <a:r>
              <a:rPr lang="zh-CN" altLang="en-US" sz="4000" smtClean="0">
                <a:solidFill>
                  <a:schemeClr val="tx2"/>
                </a:solidFill>
              </a:rPr>
              <a:t>Ｃ语言出现的历史背景</a:t>
            </a:r>
          </a:p>
        </p:txBody>
      </p:sp>
      <p:sp>
        <p:nvSpPr>
          <p:cNvPr id="12291" name="Rectangle 3"/>
          <p:cNvSpPr>
            <a:spLocks noGrp="1" noChangeArrowheads="1"/>
          </p:cNvSpPr>
          <p:nvPr>
            <p:ph type="body" idx="1"/>
          </p:nvPr>
        </p:nvSpPr>
        <p:spPr/>
        <p:txBody>
          <a:bodyPr/>
          <a:lstStyle/>
          <a:p>
            <a:pPr eaLnBrk="1" hangingPunct="1"/>
            <a:r>
              <a:rPr lang="zh-CN" altLang="zh-CN" sz="2400" smtClean="0">
                <a:solidFill>
                  <a:srgbClr val="000099"/>
                </a:solidFill>
                <a:latin typeface="楷体_GB2312" pitchFamily="49" charset="-122"/>
                <a:ea typeface="楷体_GB2312" pitchFamily="49" charset="-122"/>
              </a:rPr>
              <a:t>C语言是国际上广泛流行的高级语言。</a:t>
            </a:r>
            <a:endParaRPr lang="zh-CN" altLang="en-US" sz="2400" smtClean="0">
              <a:solidFill>
                <a:srgbClr val="000099"/>
              </a:solidFill>
              <a:latin typeface="楷体_GB2312" pitchFamily="49" charset="-122"/>
              <a:ea typeface="楷体_GB2312" pitchFamily="49" charset="-122"/>
            </a:endParaRPr>
          </a:p>
          <a:p>
            <a:pPr eaLnBrk="1" hangingPunct="1"/>
            <a:r>
              <a:rPr lang="zh-CN" altLang="zh-CN" sz="2400" smtClean="0">
                <a:solidFill>
                  <a:srgbClr val="663300"/>
                </a:solidFill>
                <a:latin typeface="楷体_GB2312" pitchFamily="49" charset="-122"/>
                <a:ea typeface="楷体_GB2312" pitchFamily="49" charset="-122"/>
              </a:rPr>
              <a:t>C语言是在B语言的基础上发展起来的。</a:t>
            </a:r>
            <a:endParaRPr lang="zh-CN" altLang="en-US" sz="2400" smtClean="0">
              <a:solidFill>
                <a:srgbClr val="663300"/>
              </a:solidFill>
              <a:latin typeface="楷体_GB2312" pitchFamily="49" charset="-122"/>
              <a:ea typeface="楷体_GB2312" pitchFamily="49" charset="-122"/>
            </a:endParaRPr>
          </a:p>
          <a:p>
            <a:pPr eaLnBrk="1" hangingPunct="1"/>
            <a:r>
              <a:rPr lang="zh-CN" altLang="zh-CN" sz="2400" smtClean="0">
                <a:solidFill>
                  <a:srgbClr val="000099"/>
                </a:solidFill>
                <a:latin typeface="楷体_GB2312" pitchFamily="49" charset="-122"/>
                <a:ea typeface="楷体_GB2312" pitchFamily="49" charset="-122"/>
              </a:rPr>
              <a:t>B （</a:t>
            </a:r>
            <a:r>
              <a:rPr lang="en-US" altLang="zh-CN" sz="2400" smtClean="0">
                <a:solidFill>
                  <a:srgbClr val="000099"/>
                </a:solidFill>
                <a:latin typeface="楷体_GB2312" pitchFamily="49" charset="-122"/>
                <a:ea typeface="楷体_GB2312" pitchFamily="49" charset="-122"/>
              </a:rPr>
              <a:t>BCPL</a:t>
            </a:r>
            <a:r>
              <a:rPr lang="zh-CN" altLang="en-US" sz="2400" smtClean="0">
                <a:solidFill>
                  <a:srgbClr val="000099"/>
                </a:solidFill>
                <a:latin typeface="楷体_GB2312" pitchFamily="49" charset="-122"/>
                <a:ea typeface="楷体_GB2312" pitchFamily="49" charset="-122"/>
              </a:rPr>
              <a:t>）</a:t>
            </a:r>
            <a:r>
              <a:rPr lang="zh-CN" altLang="zh-CN" sz="2400" smtClean="0">
                <a:solidFill>
                  <a:srgbClr val="000099"/>
                </a:solidFill>
                <a:latin typeface="楷体_GB2312" pitchFamily="49" charset="-122"/>
                <a:ea typeface="楷体_GB2312" pitchFamily="49" charset="-122"/>
              </a:rPr>
              <a:t>语言是</a:t>
            </a:r>
            <a:r>
              <a:rPr lang="en-US" altLang="zh-CN" sz="2400" smtClean="0">
                <a:solidFill>
                  <a:srgbClr val="000099"/>
                </a:solidFill>
                <a:latin typeface="楷体_GB2312" pitchFamily="49" charset="-122"/>
                <a:ea typeface="楷体_GB2312" pitchFamily="49" charset="-122"/>
              </a:rPr>
              <a:t>1970</a:t>
            </a:r>
            <a:r>
              <a:rPr lang="zh-CN" altLang="en-US" sz="2400" smtClean="0">
                <a:solidFill>
                  <a:srgbClr val="000099"/>
                </a:solidFill>
                <a:latin typeface="楷体_GB2312" pitchFamily="49" charset="-122"/>
                <a:ea typeface="楷体_GB2312" pitchFamily="49" charset="-122"/>
              </a:rPr>
              <a:t>年由美国贝尔实验室设计的</a:t>
            </a:r>
            <a:r>
              <a:rPr lang="en-US" altLang="zh-CN" sz="2400" smtClean="0">
                <a:solidFill>
                  <a:srgbClr val="000099"/>
                </a:solidFill>
                <a:latin typeface="楷体_GB2312" pitchFamily="49" charset="-122"/>
                <a:ea typeface="楷体_GB2312" pitchFamily="49" charset="-122"/>
              </a:rPr>
              <a:t>, </a:t>
            </a:r>
            <a:r>
              <a:rPr lang="zh-CN" altLang="en-US" sz="2400" smtClean="0">
                <a:solidFill>
                  <a:srgbClr val="000099"/>
                </a:solidFill>
                <a:latin typeface="楷体_GB2312" pitchFamily="49" charset="-122"/>
                <a:ea typeface="楷体_GB2312" pitchFamily="49" charset="-122"/>
              </a:rPr>
              <a:t>并用于编写了第一个</a:t>
            </a:r>
            <a:r>
              <a:rPr lang="en-US" altLang="zh-CN" sz="2400" smtClean="0">
                <a:solidFill>
                  <a:srgbClr val="000099"/>
                </a:solidFill>
                <a:latin typeface="楷体_GB2312" pitchFamily="49" charset="-122"/>
                <a:ea typeface="楷体_GB2312" pitchFamily="49" charset="-122"/>
              </a:rPr>
              <a:t>UNIX</a:t>
            </a:r>
            <a:r>
              <a:rPr lang="zh-CN" altLang="en-US" sz="2400" smtClean="0">
                <a:solidFill>
                  <a:srgbClr val="000099"/>
                </a:solidFill>
                <a:latin typeface="楷体_GB2312" pitchFamily="49" charset="-122"/>
                <a:ea typeface="楷体_GB2312" pitchFamily="49" charset="-122"/>
              </a:rPr>
              <a:t>操作系统</a:t>
            </a:r>
            <a:r>
              <a:rPr lang="en-US" altLang="zh-CN" sz="2400" smtClean="0">
                <a:solidFill>
                  <a:srgbClr val="000099"/>
                </a:solidFill>
                <a:latin typeface="楷体_GB2312" pitchFamily="49" charset="-122"/>
                <a:ea typeface="楷体_GB2312" pitchFamily="49" charset="-122"/>
              </a:rPr>
              <a:t>,</a:t>
            </a:r>
            <a:r>
              <a:rPr lang="zh-CN" altLang="en-US" sz="2400" smtClean="0">
                <a:solidFill>
                  <a:srgbClr val="000099"/>
                </a:solidFill>
                <a:latin typeface="楷体_GB2312" pitchFamily="49" charset="-122"/>
                <a:ea typeface="楷体_GB2312" pitchFamily="49" charset="-122"/>
              </a:rPr>
              <a:t>在</a:t>
            </a:r>
            <a:r>
              <a:rPr lang="en-US" altLang="zh-CN" sz="2400" smtClean="0">
                <a:solidFill>
                  <a:srgbClr val="000099"/>
                </a:solidFill>
                <a:latin typeface="楷体_GB2312" pitchFamily="49" charset="-122"/>
                <a:ea typeface="楷体_GB2312" pitchFamily="49" charset="-122"/>
              </a:rPr>
              <a:t>PDP 7</a:t>
            </a:r>
            <a:r>
              <a:rPr lang="zh-CN" altLang="en-US" sz="2400" smtClean="0">
                <a:solidFill>
                  <a:srgbClr val="000099"/>
                </a:solidFill>
                <a:latin typeface="楷体_GB2312" pitchFamily="49" charset="-122"/>
                <a:ea typeface="楷体_GB2312" pitchFamily="49" charset="-122"/>
              </a:rPr>
              <a:t>上实现。优点：精练</a:t>
            </a:r>
            <a:r>
              <a:rPr lang="en-US" altLang="zh-CN" sz="2400" smtClean="0">
                <a:solidFill>
                  <a:srgbClr val="000099"/>
                </a:solidFill>
                <a:latin typeface="楷体_GB2312" pitchFamily="49" charset="-122"/>
                <a:ea typeface="楷体_GB2312" pitchFamily="49" charset="-122"/>
              </a:rPr>
              <a:t>,</a:t>
            </a:r>
            <a:r>
              <a:rPr lang="zh-CN" altLang="en-US" sz="2400" smtClean="0">
                <a:solidFill>
                  <a:srgbClr val="000099"/>
                </a:solidFill>
                <a:latin typeface="楷体_GB2312" pitchFamily="49" charset="-122"/>
                <a:ea typeface="楷体_GB2312" pitchFamily="49" charset="-122"/>
              </a:rPr>
              <a:t>接近硬件，缺点：过于简单</a:t>
            </a:r>
            <a:r>
              <a:rPr lang="en-US" altLang="zh-CN" sz="2400" smtClean="0">
                <a:solidFill>
                  <a:srgbClr val="000099"/>
                </a:solidFill>
                <a:latin typeface="楷体_GB2312" pitchFamily="49" charset="-122"/>
                <a:ea typeface="楷体_GB2312" pitchFamily="49" charset="-122"/>
              </a:rPr>
              <a:t>,</a:t>
            </a:r>
            <a:r>
              <a:rPr lang="zh-CN" altLang="en-US" sz="2400" smtClean="0">
                <a:solidFill>
                  <a:srgbClr val="000099"/>
                </a:solidFill>
                <a:latin typeface="楷体_GB2312" pitchFamily="49" charset="-122"/>
                <a:ea typeface="楷体_GB2312" pitchFamily="49" charset="-122"/>
              </a:rPr>
              <a:t>数据无类型。 </a:t>
            </a:r>
          </a:p>
          <a:p>
            <a:pPr eaLnBrk="1" hangingPunct="1"/>
            <a:r>
              <a:rPr lang="en-US" altLang="zh-CN" sz="2400" smtClean="0">
                <a:solidFill>
                  <a:srgbClr val="663300"/>
                </a:solidFill>
                <a:latin typeface="楷体_GB2312" pitchFamily="49" charset="-122"/>
                <a:ea typeface="楷体_GB2312" pitchFamily="49" charset="-122"/>
              </a:rPr>
              <a:t>1973</a:t>
            </a:r>
            <a:r>
              <a:rPr lang="zh-CN" altLang="en-US" sz="2400" smtClean="0">
                <a:solidFill>
                  <a:srgbClr val="663300"/>
                </a:solidFill>
                <a:latin typeface="楷体_GB2312" pitchFamily="49" charset="-122"/>
                <a:ea typeface="楷体_GB2312" pitchFamily="49" charset="-122"/>
              </a:rPr>
              <a:t>年贝尔实验室的</a:t>
            </a:r>
            <a:r>
              <a:rPr lang="en-US" altLang="zh-CN" sz="2400" smtClean="0">
                <a:solidFill>
                  <a:srgbClr val="663300"/>
                </a:solidFill>
                <a:latin typeface="楷体_GB2312" pitchFamily="49" charset="-122"/>
                <a:ea typeface="楷体_GB2312" pitchFamily="49" charset="-122"/>
              </a:rPr>
              <a:t>D.M.Ritchie </a:t>
            </a:r>
            <a:r>
              <a:rPr lang="zh-CN" altLang="en-US" sz="2400" smtClean="0">
                <a:solidFill>
                  <a:srgbClr val="663300"/>
                </a:solidFill>
                <a:latin typeface="楷体_GB2312" pitchFamily="49" charset="-122"/>
                <a:ea typeface="楷体_GB2312" pitchFamily="49" charset="-122"/>
              </a:rPr>
              <a:t>在</a:t>
            </a:r>
            <a:r>
              <a:rPr lang="en-US" altLang="zh-CN" sz="2400" smtClean="0">
                <a:solidFill>
                  <a:srgbClr val="663300"/>
                </a:solidFill>
                <a:latin typeface="楷体_GB2312" pitchFamily="49" charset="-122"/>
                <a:ea typeface="楷体_GB2312" pitchFamily="49" charset="-122"/>
              </a:rPr>
              <a:t>B</a:t>
            </a:r>
            <a:r>
              <a:rPr lang="zh-CN" altLang="en-US" sz="2400" smtClean="0">
                <a:solidFill>
                  <a:srgbClr val="663300"/>
                </a:solidFill>
                <a:latin typeface="楷体_GB2312" pitchFamily="49" charset="-122"/>
                <a:ea typeface="楷体_GB2312" pitchFamily="49" charset="-122"/>
              </a:rPr>
              <a:t>语言的基础上设计出了</a:t>
            </a:r>
            <a:r>
              <a:rPr lang="en-US" altLang="zh-CN" sz="2400" smtClean="0">
                <a:solidFill>
                  <a:srgbClr val="663300"/>
                </a:solidFill>
                <a:latin typeface="楷体_GB2312" pitchFamily="49" charset="-122"/>
                <a:ea typeface="楷体_GB2312" pitchFamily="49" charset="-122"/>
              </a:rPr>
              <a:t>C</a:t>
            </a:r>
            <a:r>
              <a:rPr lang="zh-CN" altLang="en-US" sz="2400" smtClean="0">
                <a:solidFill>
                  <a:srgbClr val="663300"/>
                </a:solidFill>
                <a:latin typeface="楷体_GB2312" pitchFamily="49" charset="-122"/>
                <a:ea typeface="楷体_GB2312" pitchFamily="49" charset="-122"/>
              </a:rPr>
              <a:t>语言，对</a:t>
            </a:r>
            <a:r>
              <a:rPr lang="en-US" altLang="zh-CN" sz="2400" smtClean="0">
                <a:solidFill>
                  <a:srgbClr val="663300"/>
                </a:solidFill>
                <a:latin typeface="楷体_GB2312" pitchFamily="49" charset="-122"/>
                <a:ea typeface="楷体_GB2312" pitchFamily="49" charset="-122"/>
              </a:rPr>
              <a:t>B</a:t>
            </a:r>
            <a:r>
              <a:rPr lang="zh-CN" altLang="en-US" sz="2400" smtClean="0">
                <a:solidFill>
                  <a:srgbClr val="663300"/>
                </a:solidFill>
                <a:latin typeface="楷体_GB2312" pitchFamily="49" charset="-122"/>
                <a:ea typeface="楷体_GB2312" pitchFamily="49" charset="-122"/>
              </a:rPr>
              <a:t>取长补短，并用之改写了原来用汇编编写的</a:t>
            </a:r>
            <a:r>
              <a:rPr lang="en-US" altLang="zh-CN" sz="2400" smtClean="0">
                <a:solidFill>
                  <a:srgbClr val="663300"/>
                </a:solidFill>
                <a:latin typeface="楷体_GB2312" pitchFamily="49" charset="-122"/>
                <a:ea typeface="楷体_GB2312" pitchFamily="49" charset="-122"/>
              </a:rPr>
              <a:t>UNIX</a:t>
            </a:r>
            <a:r>
              <a:rPr lang="zh-CN" altLang="en-US" sz="2400" smtClean="0">
                <a:solidFill>
                  <a:srgbClr val="663300"/>
                </a:solidFill>
                <a:latin typeface="楷体_GB2312" pitchFamily="49" charset="-122"/>
                <a:ea typeface="楷体_GB2312" pitchFamily="49" charset="-122"/>
              </a:rPr>
              <a:t>，</a:t>
            </a:r>
            <a:r>
              <a:rPr lang="en-US" altLang="zh-CN" sz="2400" smtClean="0">
                <a:solidFill>
                  <a:srgbClr val="663300"/>
                </a:solidFill>
                <a:latin typeface="楷体_GB2312" pitchFamily="49" charset="-122"/>
                <a:ea typeface="楷体_GB2312" pitchFamily="49" charset="-122"/>
              </a:rPr>
              <a:t>(</a:t>
            </a:r>
            <a:r>
              <a:rPr lang="zh-CN" altLang="en-US" sz="2400" smtClean="0">
                <a:solidFill>
                  <a:srgbClr val="663300"/>
                </a:solidFill>
                <a:latin typeface="楷体_GB2312" pitchFamily="49" charset="-122"/>
                <a:ea typeface="楷体_GB2312" pitchFamily="49" charset="-122"/>
              </a:rPr>
              <a:t>即</a:t>
            </a:r>
            <a:r>
              <a:rPr lang="en-US" altLang="zh-CN" sz="2400" smtClean="0">
                <a:solidFill>
                  <a:srgbClr val="663300"/>
                </a:solidFill>
                <a:latin typeface="楷体_GB2312" pitchFamily="49" charset="-122"/>
                <a:ea typeface="楷体_GB2312" pitchFamily="49" charset="-122"/>
              </a:rPr>
              <a:t>UNIX</a:t>
            </a:r>
            <a:r>
              <a:rPr lang="zh-CN" altLang="en-US" sz="2400" smtClean="0">
                <a:solidFill>
                  <a:srgbClr val="663300"/>
                </a:solidFill>
                <a:latin typeface="楷体_GB2312" pitchFamily="49" charset="-122"/>
                <a:ea typeface="楷体_GB2312" pitchFamily="49" charset="-122"/>
              </a:rPr>
              <a:t>第</a:t>
            </a:r>
            <a:r>
              <a:rPr lang="en-US" altLang="zh-CN" sz="2400" smtClean="0">
                <a:solidFill>
                  <a:srgbClr val="663300"/>
                </a:solidFill>
                <a:latin typeface="楷体_GB2312" pitchFamily="49" charset="-122"/>
                <a:ea typeface="楷体_GB2312" pitchFamily="49" charset="-122"/>
              </a:rPr>
              <a:t>5</a:t>
            </a:r>
            <a:r>
              <a:rPr lang="zh-CN" altLang="en-US" sz="2400" smtClean="0">
                <a:solidFill>
                  <a:srgbClr val="663300"/>
                </a:solidFill>
                <a:latin typeface="楷体_GB2312" pitchFamily="49" charset="-122"/>
                <a:ea typeface="楷体_GB2312" pitchFamily="49" charset="-122"/>
              </a:rPr>
              <a:t>版），但仅在贝尔实验室使用。</a:t>
            </a:r>
            <a:endParaRPr lang="zh-CN" altLang="en-US" sz="2400" smtClean="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Crayons">
  <a:themeElements>
    <a:clrScheme name="Crayons 1">
      <a:dk1>
        <a:srgbClr val="000000"/>
      </a:dk1>
      <a:lt1>
        <a:srgbClr val="FFFFFF"/>
      </a:lt1>
      <a:dk2>
        <a:srgbClr val="FF0000"/>
      </a:dk2>
      <a:lt2>
        <a:srgbClr val="FFB800"/>
      </a:lt2>
      <a:accent1>
        <a:srgbClr val="FFEF66"/>
      </a:accent1>
      <a:accent2>
        <a:srgbClr val="000000"/>
      </a:accent2>
      <a:accent3>
        <a:srgbClr val="FFFFFF"/>
      </a:accent3>
      <a:accent4>
        <a:srgbClr val="000000"/>
      </a:accent4>
      <a:accent5>
        <a:srgbClr val="FFF6B8"/>
      </a:accent5>
      <a:accent6>
        <a:srgbClr val="000000"/>
      </a:accent6>
      <a:hlink>
        <a:srgbClr val="00B200"/>
      </a:hlink>
      <a:folHlink>
        <a:srgbClr val="703DFF"/>
      </a:folHlink>
    </a:clrScheme>
    <a:fontScheme name="Crayons">
      <a:majorFont>
        <a:latin typeface="Comic Sans MS"/>
        <a:ea typeface="宋体"/>
        <a:cs typeface=""/>
      </a:majorFont>
      <a:minorFont>
        <a:latin typeface="Comic Sans MS"/>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Crayons 1">
        <a:dk1>
          <a:srgbClr val="000000"/>
        </a:dk1>
        <a:lt1>
          <a:srgbClr val="FFFFFF"/>
        </a:lt1>
        <a:dk2>
          <a:srgbClr val="FF0000"/>
        </a:dk2>
        <a:lt2>
          <a:srgbClr val="FFB800"/>
        </a:lt2>
        <a:accent1>
          <a:srgbClr val="FFEF66"/>
        </a:accent1>
        <a:accent2>
          <a:srgbClr val="000000"/>
        </a:accent2>
        <a:accent3>
          <a:srgbClr val="FFFFFF"/>
        </a:accent3>
        <a:accent4>
          <a:srgbClr val="000000"/>
        </a:accent4>
        <a:accent5>
          <a:srgbClr val="FFF6B8"/>
        </a:accent5>
        <a:accent6>
          <a:srgbClr val="000000"/>
        </a:accent6>
        <a:hlink>
          <a:srgbClr val="00B200"/>
        </a:hlink>
        <a:folHlink>
          <a:srgbClr val="703DFF"/>
        </a:folHlink>
      </a:clrScheme>
      <a:clrMap bg1="lt1" tx1="dk1" bg2="lt2" tx2="dk2" accent1="accent1" accent2="accent2" accent3="accent3" accent4="accent4" accent5="accent5" accent6="accent6" hlink="hlink" folHlink="folHlink"/>
    </a:extraClrScheme>
    <a:extraClrScheme>
      <a:clrScheme name="Crayons 2">
        <a:dk1>
          <a:srgbClr val="000000"/>
        </a:dk1>
        <a:lt1>
          <a:srgbClr val="FFFFFF"/>
        </a:lt1>
        <a:dk2>
          <a:srgbClr val="000000"/>
        </a:dk2>
        <a:lt2>
          <a:srgbClr val="99CCFF"/>
        </a:lt2>
        <a:accent1>
          <a:srgbClr val="CCCCFF"/>
        </a:accent1>
        <a:accent2>
          <a:srgbClr val="000066"/>
        </a:accent2>
        <a:accent3>
          <a:srgbClr val="FFFFFF"/>
        </a:accent3>
        <a:accent4>
          <a:srgbClr val="000000"/>
        </a:accent4>
        <a:accent5>
          <a:srgbClr val="E2E2FF"/>
        </a:accent5>
        <a:accent6>
          <a:srgbClr val="00005C"/>
        </a:accent6>
        <a:hlink>
          <a:srgbClr val="00B200"/>
        </a:hlink>
        <a:folHlink>
          <a:srgbClr val="CCFF33"/>
        </a:folHlink>
      </a:clrScheme>
      <a:clrMap bg1="lt1" tx1="dk1" bg2="lt2" tx2="dk2" accent1="accent1" accent2="accent2" accent3="accent3" accent4="accent4" accent5="accent5" accent6="accent6" hlink="hlink" folHlink="folHlink"/>
    </a:extraClrScheme>
    <a:extraClrScheme>
      <a:clrScheme name="Crayons 3">
        <a:dk1>
          <a:srgbClr val="000000"/>
        </a:dk1>
        <a:lt1>
          <a:srgbClr val="FFFFFF"/>
        </a:lt1>
        <a:dk2>
          <a:srgbClr val="000000"/>
        </a:dk2>
        <a:lt2>
          <a:srgbClr val="3399FF"/>
        </a:lt2>
        <a:accent1>
          <a:srgbClr val="CCECFF"/>
        </a:accent1>
        <a:accent2>
          <a:srgbClr val="008080"/>
        </a:accent2>
        <a:accent3>
          <a:srgbClr val="FFFFFF"/>
        </a:accent3>
        <a:accent4>
          <a:srgbClr val="000000"/>
        </a:accent4>
        <a:accent5>
          <a:srgbClr val="E2F4FF"/>
        </a:accent5>
        <a:accent6>
          <a:srgbClr val="007373"/>
        </a:accent6>
        <a:hlink>
          <a:srgbClr val="009999"/>
        </a:hlink>
        <a:folHlink>
          <a:srgbClr val="3366CC"/>
        </a:folHlink>
      </a:clrScheme>
      <a:clrMap bg1="lt1" tx1="dk1" bg2="lt2" tx2="dk2" accent1="accent1" accent2="accent2" accent3="accent3" accent4="accent4" accent5="accent5" accent6="accent6" hlink="hlink" folHlink="folHlink"/>
    </a:extraClrScheme>
    <a:extraClrScheme>
      <a:clrScheme name="Crayons 4">
        <a:dk1>
          <a:srgbClr val="808000"/>
        </a:dk1>
        <a:lt1>
          <a:srgbClr val="FFFFFF"/>
        </a:lt1>
        <a:dk2>
          <a:srgbClr val="336600"/>
        </a:dk2>
        <a:lt2>
          <a:srgbClr val="FFFFFF"/>
        </a:lt2>
        <a:accent1>
          <a:srgbClr val="99CC00"/>
        </a:accent1>
        <a:accent2>
          <a:srgbClr val="003300"/>
        </a:accent2>
        <a:accent3>
          <a:srgbClr val="ADB8AA"/>
        </a:accent3>
        <a:accent4>
          <a:srgbClr val="DADADA"/>
        </a:accent4>
        <a:accent5>
          <a:srgbClr val="CAE2AA"/>
        </a:accent5>
        <a:accent6>
          <a:srgbClr val="002D00"/>
        </a:accent6>
        <a:hlink>
          <a:srgbClr val="CCCC00"/>
        </a:hlink>
        <a:folHlink>
          <a:srgbClr val="CCFF33"/>
        </a:folHlink>
      </a:clrScheme>
      <a:clrMap bg1="dk2" tx1="lt1" bg2="dk1" tx2="lt2" accent1="accent1" accent2="accent2" accent3="accent3" accent4="accent4" accent5="accent5" accent6="accent6" hlink="hlink" folHlink="folHlink"/>
    </a:extraClrScheme>
    <a:extraClrScheme>
      <a:clrScheme name="Crayons 5">
        <a:dk1>
          <a:srgbClr val="808080"/>
        </a:dk1>
        <a:lt1>
          <a:srgbClr val="FFFFFF"/>
        </a:lt1>
        <a:dk2>
          <a:srgbClr val="003366"/>
        </a:dk2>
        <a:lt2>
          <a:srgbClr val="CCECFF"/>
        </a:lt2>
        <a:accent1>
          <a:srgbClr val="33CCCC"/>
        </a:accent1>
        <a:accent2>
          <a:srgbClr val="006699"/>
        </a:accent2>
        <a:accent3>
          <a:srgbClr val="AAADB8"/>
        </a:accent3>
        <a:accent4>
          <a:srgbClr val="DADADA"/>
        </a:accent4>
        <a:accent5>
          <a:srgbClr val="ADE2E2"/>
        </a:accent5>
        <a:accent6>
          <a:srgbClr val="005C8A"/>
        </a:accent6>
        <a:hlink>
          <a:srgbClr val="00FFFF"/>
        </a:hlink>
        <a:folHlink>
          <a:srgbClr val="0000FF"/>
        </a:folHlink>
      </a:clrScheme>
      <a:clrMap bg1="dk2" tx1="lt1" bg2="dk1" tx2="lt2" accent1="accent1" accent2="accent2" accent3="accent3" accent4="accent4" accent5="accent5" accent6="accent6" hlink="hlink" folHlink="folHlink"/>
    </a:extraClrScheme>
    <a:extraClrScheme>
      <a:clrScheme name="Crayons 6">
        <a:dk1>
          <a:srgbClr val="6666FF"/>
        </a:dk1>
        <a:lt1>
          <a:srgbClr val="FFFFFF"/>
        </a:lt1>
        <a:dk2>
          <a:srgbClr val="000066"/>
        </a:dk2>
        <a:lt2>
          <a:srgbClr val="FFFFFF"/>
        </a:lt2>
        <a:accent1>
          <a:srgbClr val="33CCFF"/>
        </a:accent1>
        <a:accent2>
          <a:srgbClr val="0000FF"/>
        </a:accent2>
        <a:accent3>
          <a:srgbClr val="AAAAB8"/>
        </a:accent3>
        <a:accent4>
          <a:srgbClr val="DADADA"/>
        </a:accent4>
        <a:accent5>
          <a:srgbClr val="ADE2FF"/>
        </a:accent5>
        <a:accent6>
          <a:srgbClr val="0000E7"/>
        </a:accent6>
        <a:hlink>
          <a:srgbClr val="FFFF99"/>
        </a:hlink>
        <a:folHlink>
          <a:srgbClr val="FFCC00"/>
        </a:folHlink>
      </a:clrScheme>
      <a:clrMap bg1="dk2" tx1="lt1" bg2="dk1" tx2="lt2" accent1="accent1" accent2="accent2" accent3="accent3" accent4="accent4" accent5="accent5" accent6="accent6" hlink="hlink" folHlink="folHlink"/>
    </a:extraClrScheme>
    <a:extraClrScheme>
      <a:clrScheme name="Crayons 7">
        <a:dk1>
          <a:srgbClr val="000000"/>
        </a:dk1>
        <a:lt1>
          <a:srgbClr val="FFFFFF"/>
        </a:lt1>
        <a:dk2>
          <a:srgbClr val="800080"/>
        </a:dk2>
        <a:lt2>
          <a:srgbClr val="FFFFFF"/>
        </a:lt2>
        <a:accent1>
          <a:srgbClr val="CC66FF"/>
        </a:accent1>
        <a:accent2>
          <a:srgbClr val="990099"/>
        </a:accent2>
        <a:accent3>
          <a:srgbClr val="C0AAC0"/>
        </a:accent3>
        <a:accent4>
          <a:srgbClr val="DADADA"/>
        </a:accent4>
        <a:accent5>
          <a:srgbClr val="E2B8FF"/>
        </a:accent5>
        <a:accent6>
          <a:srgbClr val="8A008A"/>
        </a:accent6>
        <a:hlink>
          <a:srgbClr val="FF9900"/>
        </a:hlink>
        <a:folHlink>
          <a:srgbClr val="FF3300"/>
        </a:folHlink>
      </a:clrScheme>
      <a:clrMap bg1="dk2" tx1="lt1" bg2="dk1" tx2="lt2" accent1="accent1" accent2="accent2" accent3="accent3" accent4="accent4" accent5="accent5" accent6="accent6" hlink="hlink" folHlink="folHlink"/>
    </a:extraClrScheme>
    <a:extraClrScheme>
      <a:clrScheme name="Crayons 8">
        <a:dk1>
          <a:srgbClr val="FF3300"/>
        </a:dk1>
        <a:lt1>
          <a:srgbClr val="FFFFFF"/>
        </a:lt1>
        <a:dk2>
          <a:srgbClr val="800000"/>
        </a:dk2>
        <a:lt2>
          <a:srgbClr val="FFFFCC"/>
        </a:lt2>
        <a:accent1>
          <a:srgbClr val="FF7C80"/>
        </a:accent1>
        <a:accent2>
          <a:srgbClr val="990000"/>
        </a:accent2>
        <a:accent3>
          <a:srgbClr val="C0AAAA"/>
        </a:accent3>
        <a:accent4>
          <a:srgbClr val="DADADA"/>
        </a:accent4>
        <a:accent5>
          <a:srgbClr val="FFBFC0"/>
        </a:accent5>
        <a:accent6>
          <a:srgbClr val="8A0000"/>
        </a:accent6>
        <a:hlink>
          <a:srgbClr val="FF66CC"/>
        </a:hlink>
        <a:folHlink>
          <a:srgbClr val="FFCC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Crayons</Template>
  <TotalTime>641</TotalTime>
  <Words>1760</Words>
  <Application>Microsoft Office PowerPoint</Application>
  <PresentationFormat>全屏显示(4:3)</PresentationFormat>
  <Paragraphs>253</Paragraphs>
  <Slides>36</Slides>
  <Notes>6</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36</vt:i4>
      </vt:variant>
    </vt:vector>
  </HeadingPairs>
  <TitlesOfParts>
    <vt:vector size="48" baseType="lpstr">
      <vt:lpstr>方正姚体</vt:lpstr>
      <vt:lpstr>华文细黑</vt:lpstr>
      <vt:lpstr>楷体_GB2312</vt:lpstr>
      <vt:lpstr>隶书</vt:lpstr>
      <vt:lpstr>宋体</vt:lpstr>
      <vt:lpstr>幼圆</vt:lpstr>
      <vt:lpstr>Arial</vt:lpstr>
      <vt:lpstr>Comic Sans MS</vt:lpstr>
      <vt:lpstr>Times New Roman</vt:lpstr>
      <vt:lpstr>Webdings</vt:lpstr>
      <vt:lpstr>Wingdings</vt:lpstr>
      <vt:lpstr>Crayons</vt:lpstr>
      <vt:lpstr>程序设计基础（C语言）</vt:lpstr>
      <vt:lpstr>自我介绍</vt:lpstr>
      <vt:lpstr>课程介绍</vt:lpstr>
      <vt:lpstr>学习方法</vt:lpstr>
      <vt:lpstr>要求</vt:lpstr>
      <vt:lpstr>PowerPoint 演示文稿</vt:lpstr>
      <vt:lpstr>程序VS菜谱</vt:lpstr>
      <vt:lpstr>主要内容</vt:lpstr>
      <vt:lpstr>§1-1 Ｃ语言出现的历史背景</vt:lpstr>
      <vt:lpstr>§1-1 Ｃ语言出现的历史背景</vt:lpstr>
      <vt:lpstr>§1-1 Ｃ语言出现的历史背景</vt:lpstr>
      <vt:lpstr>§1-1Ｃ语言出现的历史背景</vt:lpstr>
      <vt:lpstr>§1-2 Ｃ语言的特点</vt:lpstr>
      <vt:lpstr>§1-2 Ｃ语言的特点</vt:lpstr>
      <vt:lpstr>PowerPoint 演示文稿</vt:lpstr>
      <vt:lpstr>PowerPoint 演示文稿</vt:lpstr>
      <vt:lpstr>步骤一：先创建C源程序</vt:lpstr>
      <vt:lpstr>步骤二：编写C源程序</vt:lpstr>
      <vt:lpstr>步骤三：编译并查看结果</vt:lpstr>
      <vt:lpstr>步骤四：运行</vt:lpstr>
      <vt:lpstr>步骤五：查看运行结果</vt:lpstr>
      <vt:lpstr>PowerPoint 演示文稿</vt:lpstr>
      <vt:lpstr>每个程序中固定的代码</vt:lpstr>
      <vt:lpstr>printf</vt:lpstr>
      <vt:lpstr>注释</vt:lpstr>
      <vt:lpstr>小结</vt:lpstr>
      <vt:lpstr>printf进阶</vt:lpstr>
      <vt:lpstr>printf进阶</vt:lpstr>
      <vt:lpstr>任务</vt:lpstr>
      <vt:lpstr>任务</vt:lpstr>
      <vt:lpstr>任务</vt:lpstr>
      <vt:lpstr>练习</vt:lpstr>
      <vt:lpstr>练习</vt:lpstr>
      <vt:lpstr>§1-4 C语言书写格式的特点</vt:lpstr>
      <vt:lpstr>§1-5 运行Ｃ程序的步骤和方法</vt:lpstr>
      <vt:lpstr>参考书目</vt:lpstr>
    </vt:vector>
  </TitlesOfParts>
  <Company>home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C语言程序设计</dc:title>
  <dc:creator>蒋玉茹</dc:creator>
  <cp:lastModifiedBy>Jiang Yuru</cp:lastModifiedBy>
  <cp:revision>55</cp:revision>
  <dcterms:created xsi:type="dcterms:W3CDTF">2007-03-01T13:53:38Z</dcterms:created>
  <dcterms:modified xsi:type="dcterms:W3CDTF">2016-09-05T07:27:55Z</dcterms:modified>
</cp:coreProperties>
</file>

<file path=docProps/thumbnail.jpeg>
</file>